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484"/>
    <a:srgbClr val="D65C90"/>
    <a:srgbClr val="D64577"/>
    <a:srgbClr val="E1D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1"/>
    <p:restoredTop sz="94624"/>
  </p:normalViewPr>
  <p:slideViewPr>
    <p:cSldViewPr>
      <p:cViewPr>
        <p:scale>
          <a:sx n="100" d="100"/>
          <a:sy n="100" d="100"/>
        </p:scale>
        <p:origin x="792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7C538-EC27-9A4A-AB75-CCD1008F8DB9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76AEC-56F5-E24C-8FBC-29AB57CB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6AEC-56F5-E24C-8FBC-29AB57CB24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76AEC-56F5-E24C-8FBC-29AB57CB24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7447" y="3396981"/>
            <a:ext cx="8613647" cy="3642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4328" y="468016"/>
            <a:ext cx="8709743" cy="57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3167" y="6530324"/>
            <a:ext cx="1609344" cy="513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327" y="468016"/>
            <a:ext cx="49690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>
                <a:solidFill>
                  <a:srgbClr val="001F5F"/>
                </a:solidFill>
                <a:latin typeface="GE Inspira Pitch"/>
                <a:cs typeface="GE Inspira Pitch"/>
              </a:rPr>
              <a:t>GE </a:t>
            </a:r>
            <a:r>
              <a:rPr lang="en-US" sz="3600" spc="-10">
                <a:solidFill>
                  <a:srgbClr val="001F5F"/>
                </a:solidFill>
                <a:latin typeface="GE Inspira Pitch"/>
                <a:cs typeface="GE Inspira Pitch"/>
              </a:rPr>
              <a:t>Renewable Energy</a:t>
            </a:r>
            <a:endParaRPr sz="3600" dirty="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169" y="1754111"/>
            <a:ext cx="502920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5" dirty="0">
                <a:solidFill>
                  <a:srgbClr val="001F5F"/>
                </a:solidFill>
                <a:latin typeface="GE Inspira Pitch"/>
                <a:cs typeface="GE Inspira Pitch"/>
              </a:rPr>
              <a:t>Supplier</a:t>
            </a:r>
            <a:r>
              <a:rPr sz="4800" spc="-7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4800" spc="-5" dirty="0">
                <a:solidFill>
                  <a:srgbClr val="001F5F"/>
                </a:solidFill>
                <a:latin typeface="GE Inspira Pitch"/>
                <a:cs typeface="GE Inspira Pitch"/>
              </a:rPr>
              <a:t>Handbook</a:t>
            </a:r>
            <a:endParaRPr sz="48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0943" y="829040"/>
            <a:ext cx="675131" cy="2150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6246" y="1088124"/>
            <a:ext cx="418719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must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Deviation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Request (SDR) Process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prior to being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shipped.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Request for deviation using Clearorbit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application.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246" y="1499603"/>
            <a:ext cx="418719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system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sends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notification to the concerned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SQE once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deviation request is  raised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</a:t>
            </a:r>
            <a:r>
              <a:rPr sz="900" spc="-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246" y="1911083"/>
            <a:ext cx="418719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SQE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verifies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all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required information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submitted with the deviation  request. If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this information is missing or unclear,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SQE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obtain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clarification before forwarding the request to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appropriate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engineer.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246" y="2596883"/>
            <a:ext cx="418719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SQE reviews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forward Supplier Deviation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Request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concerned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Design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Engineer  (DE)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review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</a:t>
            </a:r>
            <a:r>
              <a:rPr sz="900" spc="-6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disposition.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246" y="3282683"/>
            <a:ext cx="418719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responsible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engineer makes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disposition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request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approved or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disapproved.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the deviation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disapproved,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supplier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responsible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 replacing the</a:t>
            </a:r>
            <a:r>
              <a:rPr sz="900" spc="-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material.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246" y="4242802"/>
            <a:ext cx="418528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Notification of disposition is e-mailed to the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buyer, the  Regional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(Pole)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Quality Engineer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business</a:t>
            </a:r>
            <a:r>
              <a:rPr sz="900" spc="-5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SQE.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246" y="5065762"/>
            <a:ext cx="273050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approved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deviation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attached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packing</a:t>
            </a:r>
            <a:r>
              <a:rPr sz="900" spc="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slip.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246" y="5888721"/>
            <a:ext cx="418846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shipped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consistent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shipping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detailed on the following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this</a:t>
            </a:r>
            <a:r>
              <a:rPr sz="9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handbook.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9893" y="882383"/>
            <a:ext cx="1504184" cy="545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59863" y="1864600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9571" y="3464799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73615" y="867143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86867" y="507491"/>
                </a:moveTo>
                <a:lnTo>
                  <a:pt x="86867" y="86867"/>
                </a:lnTo>
                <a:lnTo>
                  <a:pt x="57204" y="121468"/>
                </a:lnTo>
                <a:lnTo>
                  <a:pt x="33082" y="160404"/>
                </a:lnTo>
                <a:lnTo>
                  <a:pt x="15105" y="203069"/>
                </a:lnTo>
                <a:lnTo>
                  <a:pt x="3877" y="248863"/>
                </a:lnTo>
                <a:lnTo>
                  <a:pt x="0" y="297179"/>
                </a:lnTo>
                <a:lnTo>
                  <a:pt x="3877" y="345496"/>
                </a:lnTo>
                <a:lnTo>
                  <a:pt x="15105" y="391290"/>
                </a:lnTo>
                <a:lnTo>
                  <a:pt x="33082" y="433955"/>
                </a:lnTo>
                <a:lnTo>
                  <a:pt x="57204" y="472891"/>
                </a:lnTo>
                <a:lnTo>
                  <a:pt x="86867" y="507491"/>
                </a:lnTo>
                <a:close/>
              </a:path>
              <a:path w="594359" h="594360">
                <a:moveTo>
                  <a:pt x="297179" y="594359"/>
                </a:moveTo>
                <a:lnTo>
                  <a:pt x="297179" y="0"/>
                </a:lnTo>
                <a:lnTo>
                  <a:pt x="248863" y="3877"/>
                </a:lnTo>
                <a:lnTo>
                  <a:pt x="248863" y="590482"/>
                </a:lnTo>
                <a:lnTo>
                  <a:pt x="297179" y="594359"/>
                </a:lnTo>
                <a:close/>
              </a:path>
              <a:path w="594359" h="594360">
                <a:moveTo>
                  <a:pt x="594359" y="297179"/>
                </a:moveTo>
                <a:lnTo>
                  <a:pt x="590482" y="248863"/>
                </a:lnTo>
                <a:lnTo>
                  <a:pt x="579254" y="203069"/>
                </a:lnTo>
                <a:lnTo>
                  <a:pt x="561276" y="160404"/>
                </a:lnTo>
                <a:lnTo>
                  <a:pt x="537155" y="121468"/>
                </a:lnTo>
                <a:lnTo>
                  <a:pt x="507491" y="86867"/>
                </a:lnTo>
                <a:lnTo>
                  <a:pt x="507491" y="507491"/>
                </a:lnTo>
                <a:lnTo>
                  <a:pt x="537155" y="472891"/>
                </a:lnTo>
                <a:lnTo>
                  <a:pt x="561276" y="433955"/>
                </a:lnTo>
                <a:lnTo>
                  <a:pt x="579254" y="391290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EBD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1422" y="854951"/>
            <a:ext cx="619125" cy="619125"/>
          </a:xfrm>
          <a:custGeom>
            <a:avLst/>
            <a:gdLst/>
            <a:ahLst/>
            <a:cxnLst/>
            <a:rect l="l" t="t" r="r" b="b"/>
            <a:pathLst>
              <a:path w="619125" h="619125">
                <a:moveTo>
                  <a:pt x="618743" y="324611"/>
                </a:moveTo>
                <a:lnTo>
                  <a:pt x="618743" y="292607"/>
                </a:lnTo>
                <a:lnTo>
                  <a:pt x="615695" y="262127"/>
                </a:lnTo>
                <a:lnTo>
                  <a:pt x="605027" y="216407"/>
                </a:lnTo>
                <a:lnTo>
                  <a:pt x="582167" y="161543"/>
                </a:lnTo>
                <a:lnTo>
                  <a:pt x="565403" y="135635"/>
                </a:lnTo>
                <a:lnTo>
                  <a:pt x="548639" y="111251"/>
                </a:lnTo>
                <a:lnTo>
                  <a:pt x="505967" y="70103"/>
                </a:lnTo>
                <a:lnTo>
                  <a:pt x="457199" y="36575"/>
                </a:lnTo>
                <a:lnTo>
                  <a:pt x="443483" y="30479"/>
                </a:lnTo>
                <a:lnTo>
                  <a:pt x="429767" y="22859"/>
                </a:lnTo>
                <a:lnTo>
                  <a:pt x="416051" y="18287"/>
                </a:lnTo>
                <a:lnTo>
                  <a:pt x="400811" y="13715"/>
                </a:lnTo>
                <a:lnTo>
                  <a:pt x="387095" y="9143"/>
                </a:lnTo>
                <a:lnTo>
                  <a:pt x="356615" y="3047"/>
                </a:lnTo>
                <a:lnTo>
                  <a:pt x="341375" y="1523"/>
                </a:lnTo>
                <a:lnTo>
                  <a:pt x="324611" y="0"/>
                </a:lnTo>
                <a:lnTo>
                  <a:pt x="292607" y="0"/>
                </a:lnTo>
                <a:lnTo>
                  <a:pt x="231647" y="9143"/>
                </a:lnTo>
                <a:lnTo>
                  <a:pt x="161543" y="36575"/>
                </a:lnTo>
                <a:lnTo>
                  <a:pt x="135635" y="53339"/>
                </a:lnTo>
                <a:lnTo>
                  <a:pt x="111251" y="70103"/>
                </a:lnTo>
                <a:lnTo>
                  <a:pt x="89915" y="89915"/>
                </a:lnTo>
                <a:lnTo>
                  <a:pt x="70103" y="112775"/>
                </a:lnTo>
                <a:lnTo>
                  <a:pt x="51815" y="135635"/>
                </a:lnTo>
                <a:lnTo>
                  <a:pt x="44195" y="149351"/>
                </a:lnTo>
                <a:lnTo>
                  <a:pt x="36575" y="161543"/>
                </a:lnTo>
                <a:lnTo>
                  <a:pt x="18287" y="202691"/>
                </a:lnTo>
                <a:lnTo>
                  <a:pt x="13715" y="217931"/>
                </a:lnTo>
                <a:lnTo>
                  <a:pt x="9143" y="231647"/>
                </a:lnTo>
                <a:lnTo>
                  <a:pt x="3047" y="262127"/>
                </a:lnTo>
                <a:lnTo>
                  <a:pt x="0" y="294131"/>
                </a:lnTo>
                <a:lnTo>
                  <a:pt x="0" y="326135"/>
                </a:lnTo>
                <a:lnTo>
                  <a:pt x="9143" y="387095"/>
                </a:lnTo>
                <a:lnTo>
                  <a:pt x="24383" y="429767"/>
                </a:lnTo>
                <a:lnTo>
                  <a:pt x="24383" y="309371"/>
                </a:lnTo>
                <a:lnTo>
                  <a:pt x="25907" y="294131"/>
                </a:lnTo>
                <a:lnTo>
                  <a:pt x="25907" y="280415"/>
                </a:lnTo>
                <a:lnTo>
                  <a:pt x="27431" y="265175"/>
                </a:lnTo>
                <a:lnTo>
                  <a:pt x="33527" y="237743"/>
                </a:lnTo>
                <a:lnTo>
                  <a:pt x="38099" y="224027"/>
                </a:lnTo>
                <a:lnTo>
                  <a:pt x="42671" y="211835"/>
                </a:lnTo>
                <a:lnTo>
                  <a:pt x="47243" y="198119"/>
                </a:lnTo>
                <a:lnTo>
                  <a:pt x="65531" y="161543"/>
                </a:lnTo>
                <a:lnTo>
                  <a:pt x="89915" y="128015"/>
                </a:lnTo>
                <a:lnTo>
                  <a:pt x="129539" y="89915"/>
                </a:lnTo>
                <a:lnTo>
                  <a:pt x="161543" y="65531"/>
                </a:lnTo>
                <a:lnTo>
                  <a:pt x="198119" y="47243"/>
                </a:lnTo>
                <a:lnTo>
                  <a:pt x="225551" y="38099"/>
                </a:lnTo>
                <a:lnTo>
                  <a:pt x="237743" y="33527"/>
                </a:lnTo>
                <a:lnTo>
                  <a:pt x="252983" y="30479"/>
                </a:lnTo>
                <a:lnTo>
                  <a:pt x="266699" y="27431"/>
                </a:lnTo>
                <a:lnTo>
                  <a:pt x="280415" y="25907"/>
                </a:lnTo>
                <a:lnTo>
                  <a:pt x="295655" y="24383"/>
                </a:lnTo>
                <a:lnTo>
                  <a:pt x="324611" y="24383"/>
                </a:lnTo>
                <a:lnTo>
                  <a:pt x="338327" y="25907"/>
                </a:lnTo>
                <a:lnTo>
                  <a:pt x="353567" y="27431"/>
                </a:lnTo>
                <a:lnTo>
                  <a:pt x="380999" y="33527"/>
                </a:lnTo>
                <a:lnTo>
                  <a:pt x="394715" y="38099"/>
                </a:lnTo>
                <a:lnTo>
                  <a:pt x="406907" y="42671"/>
                </a:lnTo>
                <a:lnTo>
                  <a:pt x="420623" y="47243"/>
                </a:lnTo>
                <a:lnTo>
                  <a:pt x="457199" y="65531"/>
                </a:lnTo>
                <a:lnTo>
                  <a:pt x="490727" y="89915"/>
                </a:lnTo>
                <a:lnTo>
                  <a:pt x="528827" y="128015"/>
                </a:lnTo>
                <a:lnTo>
                  <a:pt x="553211" y="161543"/>
                </a:lnTo>
                <a:lnTo>
                  <a:pt x="571499" y="198119"/>
                </a:lnTo>
                <a:lnTo>
                  <a:pt x="580643" y="225551"/>
                </a:lnTo>
                <a:lnTo>
                  <a:pt x="585215" y="237743"/>
                </a:lnTo>
                <a:lnTo>
                  <a:pt x="588263" y="251459"/>
                </a:lnTo>
                <a:lnTo>
                  <a:pt x="591311" y="266699"/>
                </a:lnTo>
                <a:lnTo>
                  <a:pt x="592835" y="280415"/>
                </a:lnTo>
                <a:lnTo>
                  <a:pt x="592835" y="294131"/>
                </a:lnTo>
                <a:lnTo>
                  <a:pt x="594359" y="309371"/>
                </a:lnTo>
                <a:lnTo>
                  <a:pt x="594359" y="429767"/>
                </a:lnTo>
                <a:lnTo>
                  <a:pt x="600455" y="416051"/>
                </a:lnTo>
                <a:lnTo>
                  <a:pt x="605027" y="400811"/>
                </a:lnTo>
                <a:lnTo>
                  <a:pt x="609599" y="387095"/>
                </a:lnTo>
                <a:lnTo>
                  <a:pt x="615695" y="356615"/>
                </a:lnTo>
                <a:lnTo>
                  <a:pt x="618743" y="324611"/>
                </a:lnTo>
                <a:close/>
              </a:path>
              <a:path w="619125" h="619125">
                <a:moveTo>
                  <a:pt x="594359" y="429767"/>
                </a:moveTo>
                <a:lnTo>
                  <a:pt x="594359" y="309371"/>
                </a:lnTo>
                <a:lnTo>
                  <a:pt x="592835" y="324611"/>
                </a:lnTo>
                <a:lnTo>
                  <a:pt x="592835" y="338327"/>
                </a:lnTo>
                <a:lnTo>
                  <a:pt x="589787" y="353567"/>
                </a:lnTo>
                <a:lnTo>
                  <a:pt x="588263" y="367283"/>
                </a:lnTo>
                <a:lnTo>
                  <a:pt x="585215" y="380999"/>
                </a:lnTo>
                <a:lnTo>
                  <a:pt x="580643" y="394715"/>
                </a:lnTo>
                <a:lnTo>
                  <a:pt x="576071" y="406907"/>
                </a:lnTo>
                <a:lnTo>
                  <a:pt x="571499" y="420623"/>
                </a:lnTo>
                <a:lnTo>
                  <a:pt x="559307" y="445007"/>
                </a:lnTo>
                <a:lnTo>
                  <a:pt x="551687" y="457199"/>
                </a:lnTo>
                <a:lnTo>
                  <a:pt x="545591" y="467867"/>
                </a:lnTo>
                <a:lnTo>
                  <a:pt x="510539" y="510539"/>
                </a:lnTo>
                <a:lnTo>
                  <a:pt x="467867" y="545591"/>
                </a:lnTo>
                <a:lnTo>
                  <a:pt x="432815" y="565403"/>
                </a:lnTo>
                <a:lnTo>
                  <a:pt x="379475" y="585215"/>
                </a:lnTo>
                <a:lnTo>
                  <a:pt x="352043" y="589787"/>
                </a:lnTo>
                <a:lnTo>
                  <a:pt x="338327" y="592835"/>
                </a:lnTo>
                <a:lnTo>
                  <a:pt x="323087" y="592835"/>
                </a:lnTo>
                <a:lnTo>
                  <a:pt x="309371" y="594359"/>
                </a:lnTo>
                <a:lnTo>
                  <a:pt x="294131" y="592835"/>
                </a:lnTo>
                <a:lnTo>
                  <a:pt x="280415" y="592835"/>
                </a:lnTo>
                <a:lnTo>
                  <a:pt x="265175" y="589787"/>
                </a:lnTo>
                <a:lnTo>
                  <a:pt x="251459" y="588263"/>
                </a:lnTo>
                <a:lnTo>
                  <a:pt x="237743" y="585215"/>
                </a:lnTo>
                <a:lnTo>
                  <a:pt x="224027" y="580643"/>
                </a:lnTo>
                <a:lnTo>
                  <a:pt x="211835" y="576071"/>
                </a:lnTo>
                <a:lnTo>
                  <a:pt x="198119" y="571499"/>
                </a:lnTo>
                <a:lnTo>
                  <a:pt x="173735" y="559307"/>
                </a:lnTo>
                <a:lnTo>
                  <a:pt x="161543" y="551687"/>
                </a:lnTo>
                <a:lnTo>
                  <a:pt x="149351" y="545591"/>
                </a:lnTo>
                <a:lnTo>
                  <a:pt x="108203" y="510539"/>
                </a:lnTo>
                <a:lnTo>
                  <a:pt x="73151" y="467867"/>
                </a:lnTo>
                <a:lnTo>
                  <a:pt x="53339" y="432815"/>
                </a:lnTo>
                <a:lnTo>
                  <a:pt x="33527" y="379475"/>
                </a:lnTo>
                <a:lnTo>
                  <a:pt x="25907" y="338327"/>
                </a:lnTo>
                <a:lnTo>
                  <a:pt x="25907" y="323087"/>
                </a:lnTo>
                <a:lnTo>
                  <a:pt x="24383" y="309371"/>
                </a:lnTo>
                <a:lnTo>
                  <a:pt x="24383" y="429767"/>
                </a:lnTo>
                <a:lnTo>
                  <a:pt x="36575" y="457199"/>
                </a:lnTo>
                <a:lnTo>
                  <a:pt x="44195" y="470915"/>
                </a:lnTo>
                <a:lnTo>
                  <a:pt x="53339" y="483107"/>
                </a:lnTo>
                <a:lnTo>
                  <a:pt x="70103" y="507491"/>
                </a:lnTo>
                <a:lnTo>
                  <a:pt x="89915" y="528827"/>
                </a:lnTo>
                <a:lnTo>
                  <a:pt x="112775" y="548639"/>
                </a:lnTo>
                <a:lnTo>
                  <a:pt x="135635" y="566927"/>
                </a:lnTo>
                <a:lnTo>
                  <a:pt x="149351" y="574547"/>
                </a:lnTo>
                <a:lnTo>
                  <a:pt x="161543" y="582167"/>
                </a:lnTo>
                <a:lnTo>
                  <a:pt x="202691" y="600455"/>
                </a:lnTo>
                <a:lnTo>
                  <a:pt x="217931" y="605027"/>
                </a:lnTo>
                <a:lnTo>
                  <a:pt x="231647" y="609599"/>
                </a:lnTo>
                <a:lnTo>
                  <a:pt x="262127" y="615695"/>
                </a:lnTo>
                <a:lnTo>
                  <a:pt x="277367" y="617219"/>
                </a:lnTo>
                <a:lnTo>
                  <a:pt x="294131" y="618743"/>
                </a:lnTo>
                <a:lnTo>
                  <a:pt x="326135" y="618743"/>
                </a:lnTo>
                <a:lnTo>
                  <a:pt x="387095" y="609599"/>
                </a:lnTo>
                <a:lnTo>
                  <a:pt x="457199" y="582167"/>
                </a:lnTo>
                <a:lnTo>
                  <a:pt x="483107" y="565403"/>
                </a:lnTo>
                <a:lnTo>
                  <a:pt x="507491" y="548639"/>
                </a:lnTo>
                <a:lnTo>
                  <a:pt x="528827" y="527303"/>
                </a:lnTo>
                <a:lnTo>
                  <a:pt x="548639" y="505967"/>
                </a:lnTo>
                <a:lnTo>
                  <a:pt x="566927" y="481583"/>
                </a:lnTo>
                <a:lnTo>
                  <a:pt x="582167" y="457199"/>
                </a:lnTo>
                <a:lnTo>
                  <a:pt x="594359" y="429767"/>
                </a:lnTo>
                <a:close/>
              </a:path>
            </a:pathLst>
          </a:custGeom>
          <a:solidFill>
            <a:srgbClr val="EBD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36547" y="1173976"/>
            <a:ext cx="461009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  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3499" y="1789671"/>
            <a:ext cx="46926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All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reqd.</a:t>
            </a:r>
            <a:r>
              <a:rPr sz="800" spc="-6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Info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provided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1495" y="3998199"/>
            <a:ext cx="541655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755" algn="r">
              <a:lnSpc>
                <a:spcPct val="100000"/>
              </a:lnSpc>
            </a:pPr>
            <a:r>
              <a:rPr sz="105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50">
              <a:latin typeface="GE Inspira Pitch"/>
              <a:cs typeface="GE Inspira Pitch"/>
            </a:endParaRPr>
          </a:p>
          <a:p>
            <a:pPr marL="12065" marR="5080" algn="ctr">
              <a:lnSpc>
                <a:spcPct val="100000"/>
              </a:lnSpc>
              <a:spcBef>
                <a:spcPts val="550"/>
              </a:spcBef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e-mailed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8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7403" y="3336531"/>
            <a:ext cx="47307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endParaRPr sz="800">
              <a:latin typeface="GE Inspira Pitch"/>
              <a:cs typeface="GE Inspira Pitch"/>
            </a:endParaRPr>
          </a:p>
          <a:p>
            <a:pPr marL="12700" marR="5080" indent="30480" algn="just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Approve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Request?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8927" y="2632443"/>
            <a:ext cx="5060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Request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w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800" spc="-10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3019" y="5019026"/>
            <a:ext cx="54864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Attach  Deviation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800" spc="-9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parts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33499" y="5814554"/>
            <a:ext cx="46100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Ship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Parts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to  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47315" y="3520935"/>
            <a:ext cx="43624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material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687" y="468364"/>
            <a:ext cx="5619115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2000" spc="55" dirty="0">
                <a:solidFill>
                  <a:srgbClr val="1D4091"/>
                </a:solidFill>
                <a:latin typeface="GE Inspira Pitch"/>
                <a:cs typeface="GE Inspira Pitch"/>
              </a:rPr>
              <a:t>Deviation</a:t>
            </a:r>
            <a:r>
              <a:rPr sz="2000" spc="-1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Process:</a:t>
            </a:r>
            <a:endParaRPr sz="2000">
              <a:latin typeface="GE Inspira Pitch"/>
              <a:cs typeface="GE Inspira Pitch"/>
            </a:endParaRPr>
          </a:p>
          <a:p>
            <a:pPr marL="1444625">
              <a:lnSpc>
                <a:spcPts val="940"/>
              </a:lnSpc>
              <a:spcBef>
                <a:spcPts val="1400"/>
              </a:spcBef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   and 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equipments 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   do 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   fully   conform   to 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GE’s    </a:t>
            </a:r>
            <a:r>
              <a:rPr sz="900" spc="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engineering</a:t>
            </a:r>
            <a:endParaRPr sz="900">
              <a:latin typeface="GE Inspira Pitch"/>
              <a:cs typeface="GE Inspira Pitch"/>
            </a:endParaRPr>
          </a:p>
          <a:p>
            <a:pPr marL="62865">
              <a:lnSpc>
                <a:spcPts val="819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9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7" name="object 22"/>
          <p:cNvSpPr/>
          <p:nvPr/>
        </p:nvSpPr>
        <p:spPr>
          <a:xfrm>
            <a:off x="7356469" y="838429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E1D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389488" y="1029386"/>
            <a:ext cx="5784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</a:pPr>
            <a:r>
              <a:rPr sz="1000" spc="35" dirty="0">
                <a:solidFill>
                  <a:schemeClr val="bg1"/>
                </a:solidFill>
                <a:latin typeface="GE Inspira Pitch"/>
                <a:cs typeface="GE Inspira Pitch"/>
              </a:rPr>
              <a:t>D</a:t>
            </a:r>
            <a:r>
              <a:rPr sz="1000" spc="10" dirty="0">
                <a:solidFill>
                  <a:schemeClr val="bg1"/>
                </a:solidFill>
                <a:latin typeface="GE Inspira Pitch"/>
                <a:cs typeface="GE Inspira Pitch"/>
              </a:rPr>
              <a:t>e</a:t>
            </a:r>
            <a:r>
              <a:rPr sz="1000" spc="30" dirty="0">
                <a:solidFill>
                  <a:schemeClr val="bg1"/>
                </a:solidFill>
                <a:latin typeface="GE Inspira Pitch"/>
                <a:cs typeface="GE Inspira Pitch"/>
              </a:rPr>
              <a:t>v</a:t>
            </a:r>
            <a:r>
              <a:rPr sz="1000" spc="25" dirty="0">
                <a:solidFill>
                  <a:schemeClr val="bg1"/>
                </a:solidFill>
                <a:latin typeface="GE Inspira Pitch"/>
                <a:cs typeface="GE Inspira Pitch"/>
              </a:rPr>
              <a:t>i</a:t>
            </a:r>
            <a:r>
              <a:rPr sz="1000" spc="5" dirty="0">
                <a:solidFill>
                  <a:schemeClr val="bg1"/>
                </a:solidFill>
                <a:latin typeface="GE Inspira Pitch"/>
                <a:cs typeface="GE Inspira Pitch"/>
              </a:rPr>
              <a:t>a</a:t>
            </a:r>
            <a:r>
              <a:rPr sz="1000" spc="35" dirty="0">
                <a:solidFill>
                  <a:schemeClr val="bg1"/>
                </a:solidFill>
                <a:latin typeface="GE Inspira Pitch"/>
                <a:cs typeface="GE Inspira Pitch"/>
              </a:rPr>
              <a:t>t</a:t>
            </a:r>
            <a:r>
              <a:rPr sz="1000" spc="25" dirty="0">
                <a:solidFill>
                  <a:schemeClr val="bg1"/>
                </a:solidFill>
                <a:latin typeface="GE Inspira Pitch"/>
                <a:cs typeface="GE Inspira Pitch"/>
              </a:rPr>
              <a:t>i</a:t>
            </a:r>
            <a:r>
              <a:rPr sz="1000" spc="5" dirty="0">
                <a:solidFill>
                  <a:schemeClr val="bg1"/>
                </a:solidFill>
                <a:latin typeface="GE Inspira Pitch"/>
                <a:cs typeface="GE Inspira Pitch"/>
              </a:rPr>
              <a:t>o</a:t>
            </a:r>
            <a:r>
              <a:rPr sz="1000" spc="10" dirty="0">
                <a:solidFill>
                  <a:schemeClr val="bg1"/>
                </a:solidFill>
                <a:latin typeface="GE Inspira Pitch"/>
                <a:cs typeface="GE Inspira Pitch"/>
              </a:rPr>
              <a:t>n  </a:t>
            </a:r>
            <a:r>
              <a:rPr sz="1000" spc="15" dirty="0">
                <a:solidFill>
                  <a:schemeClr val="bg1"/>
                </a:solidFill>
                <a:latin typeface="GE Inspira Pitch"/>
                <a:cs typeface="GE Inspira Pitch"/>
              </a:rPr>
              <a:t>Process</a:t>
            </a:r>
            <a:endParaRPr sz="1000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  <p:sp>
        <p:nvSpPr>
          <p:cNvPr id="28" name="object 22"/>
          <p:cNvSpPr/>
          <p:nvPr/>
        </p:nvSpPr>
        <p:spPr>
          <a:xfrm>
            <a:off x="1259966" y="908482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/>
          <p:cNvSpPr txBox="1"/>
          <p:nvPr/>
        </p:nvSpPr>
        <p:spPr>
          <a:xfrm>
            <a:off x="1259966" y="1038109"/>
            <a:ext cx="65373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 algn="ctr">
              <a:lnSpc>
                <a:spcPct val="100000"/>
              </a:lnSpc>
            </a:pPr>
            <a:r>
              <a:rPr lang="en-US" sz="900" spc="35" dirty="0">
                <a:solidFill>
                  <a:schemeClr val="bg1"/>
                </a:solidFill>
                <a:latin typeface="GE Inspira Pitch"/>
                <a:cs typeface="GE Inspira Pitch"/>
              </a:rPr>
              <a:t>Supplier requests deviation</a:t>
            </a:r>
            <a:endParaRPr sz="900" dirty="0">
              <a:solidFill>
                <a:schemeClr val="bg1"/>
              </a:solidFill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4594" y="1065264"/>
            <a:ext cx="559244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for packaging and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bar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coding are covered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 P23-AL-0255 which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communicated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vendor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part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RFQ</a:t>
            </a:r>
            <a:r>
              <a:rPr sz="900" spc="-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package.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4594" y="1751063"/>
            <a:ext cx="55937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contracts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services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third-party logistics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company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co-ordinate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shipments to our facility.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Inco-Terms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shall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clearly mentioned in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quote 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GE Purchase</a:t>
            </a:r>
            <a:r>
              <a:rPr sz="900" spc="5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Order.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4594" y="2436863"/>
            <a:ext cx="559244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makes entry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Integrated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Logistics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System -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ILS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(which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being replaced by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Oracle Transport  Management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System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– OTM (in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case shipment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GE’s scope)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shipping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marks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provided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pick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up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arranged.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502" y="4575034"/>
            <a:ext cx="48044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shipments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received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without any problems.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problem does arise with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order,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buyer should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called so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problem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be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 resolved.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502" y="5397994"/>
            <a:ext cx="48044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issuing the receiver,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GE’s inventory records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updated in the computer system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can be stacked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specific</a:t>
            </a:r>
            <a:r>
              <a:rPr sz="900" spc="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location.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686" y="6213333"/>
            <a:ext cx="39408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For 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order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paid,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three-way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match must be made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between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  number,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purchase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order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number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r>
              <a:rPr sz="900" spc="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price.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5562" y="864095"/>
            <a:ext cx="2214371" cy="611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3970" y="6715490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9838" y="991096"/>
            <a:ext cx="33718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ready  to</a:t>
            </a:r>
            <a:r>
              <a:rPr sz="8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ship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2491" y="1676895"/>
            <a:ext cx="55626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Attach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Packing</a:t>
            </a:r>
            <a:r>
              <a:rPr sz="800" spc="-6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list  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&amp;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bar 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code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label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9255" y="2448293"/>
            <a:ext cx="57213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>
              <a:lnSpc>
                <a:spcPts val="900"/>
              </a:lnSpc>
            </a:pPr>
            <a:r>
              <a:rPr sz="750" spc="20" dirty="0">
                <a:solidFill>
                  <a:srgbClr val="FFFFFF"/>
                </a:solidFill>
                <a:latin typeface="GE Inspira Pitch"/>
                <a:cs typeface="GE Inspira Pitch"/>
              </a:rPr>
              <a:t>Make</a:t>
            </a:r>
            <a:r>
              <a:rPr sz="750" spc="-114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GE Inspira Pitch"/>
                <a:cs typeface="GE Inspira Pitch"/>
              </a:rPr>
              <a:t>entry</a:t>
            </a:r>
            <a:endParaRPr sz="750">
              <a:latin typeface="GE Inspira Pitch"/>
              <a:cs typeface="GE Inspira Pitch"/>
            </a:endParaRPr>
          </a:p>
          <a:p>
            <a:pPr marL="12700">
              <a:lnSpc>
                <a:spcPts val="96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In ILS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/</a:t>
            </a:r>
            <a:r>
              <a:rPr sz="800" spc="-13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OTM</a:t>
            </a:r>
            <a:endParaRPr sz="800">
              <a:latin typeface="GE Inspira Pitch"/>
              <a:cs typeface="GE Inspira Pitch"/>
            </a:endParaRPr>
          </a:p>
          <a:p>
            <a:pPr marL="42545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for pick</a:t>
            </a:r>
            <a:r>
              <a:rPr sz="800" spc="-8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up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4411" y="3249663"/>
            <a:ext cx="3708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Attach  Bill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of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07919" y="3921747"/>
            <a:ext cx="609600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Ship</a:t>
            </a:r>
            <a:r>
              <a:rPr sz="8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1942" y="3862311"/>
            <a:ext cx="47244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7166" y="4584939"/>
            <a:ext cx="75247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230"/>
              </a:lnSpc>
              <a:tabLst>
                <a:tab pos="669290" algn="l"/>
              </a:tabLst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105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50">
              <a:latin typeface="GE Inspira Pitch"/>
              <a:cs typeface="GE Inspira Pitch"/>
            </a:endParaRPr>
          </a:p>
          <a:p>
            <a:pPr marL="12700" marR="238125" indent="54610">
              <a:lnSpc>
                <a:spcPts val="96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Problem  with</a:t>
            </a:r>
            <a:r>
              <a:rPr sz="8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buyer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8414" y="4657838"/>
            <a:ext cx="51689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080" indent="-762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Pr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b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800">
              <a:latin typeface="GE Inspira Pitch"/>
              <a:cs typeface="GE Inspira Pitch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13174" y="5477750"/>
            <a:ext cx="4159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Stock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2887" y="5465558"/>
            <a:ext cx="40640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Issue  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3555" y="6206619"/>
            <a:ext cx="65786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marR="5080" indent="-27940">
              <a:lnSpc>
                <a:spcPct val="96100"/>
              </a:lnSpc>
              <a:tabLst>
                <a:tab pos="574675" algn="l"/>
              </a:tabLst>
            </a:pPr>
            <a:r>
              <a:rPr sz="1200" spc="37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1200" spc="-7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1200" spc="7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1200" spc="30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un</a:t>
            </a:r>
            <a:r>
              <a:rPr sz="1200" spc="44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1200" spc="22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1200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1050" spc="5" dirty="0">
                <a:solidFill>
                  <a:srgbClr val="1D4091"/>
                </a:solidFill>
                <a:latin typeface="GE Inspira Pitch"/>
                <a:cs typeface="GE Inspira Pitch"/>
              </a:rPr>
              <a:t>Y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Payable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Match?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8414" y="6265657"/>
            <a:ext cx="43624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y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7742" y="6253465"/>
            <a:ext cx="49593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Problem  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1369" y="488176"/>
            <a:ext cx="599757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Packing, </a:t>
            </a:r>
            <a:r>
              <a:rPr sz="2000" spc="60" dirty="0">
                <a:solidFill>
                  <a:srgbClr val="1D4091"/>
                </a:solidFill>
                <a:latin typeface="GE Inspira Pitch"/>
                <a:cs typeface="GE Inspira Pitch"/>
              </a:rPr>
              <a:t>Preservation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Shipping</a:t>
            </a:r>
            <a:r>
              <a:rPr sz="2000" spc="-29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9743" y="845804"/>
            <a:ext cx="754380" cy="2278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0145" y="908291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6" y="297179"/>
                </a:moveTo>
                <a:lnTo>
                  <a:pt x="590479" y="249233"/>
                </a:lnTo>
                <a:lnTo>
                  <a:pt x="579251" y="203655"/>
                </a:lnTo>
                <a:lnTo>
                  <a:pt x="561274" y="161076"/>
                </a:lnTo>
                <a:lnTo>
                  <a:pt x="537153" y="122127"/>
                </a:lnTo>
                <a:lnTo>
                  <a:pt x="507490" y="87439"/>
                </a:lnTo>
                <a:lnTo>
                  <a:pt x="472890" y="57643"/>
                </a:lnTo>
                <a:lnTo>
                  <a:pt x="433955" y="33371"/>
                </a:lnTo>
                <a:lnTo>
                  <a:pt x="391289" y="15252"/>
                </a:lnTo>
                <a:lnTo>
                  <a:pt x="345496" y="3918"/>
                </a:ln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90"/>
                </a:lnTo>
                <a:lnTo>
                  <a:pt x="33371" y="433955"/>
                </a:lnTo>
                <a:lnTo>
                  <a:pt x="57643" y="472891"/>
                </a:lnTo>
                <a:lnTo>
                  <a:pt x="87439" y="507491"/>
                </a:lnTo>
                <a:lnTo>
                  <a:pt x="122127" y="537155"/>
                </a:lnTo>
                <a:lnTo>
                  <a:pt x="161076" y="561276"/>
                </a:lnTo>
                <a:lnTo>
                  <a:pt x="203655" y="579254"/>
                </a:lnTo>
                <a:lnTo>
                  <a:pt x="249233" y="590482"/>
                </a:lnTo>
                <a:lnTo>
                  <a:pt x="297179" y="594359"/>
                </a:lnTo>
                <a:lnTo>
                  <a:pt x="345496" y="590482"/>
                </a:lnTo>
                <a:lnTo>
                  <a:pt x="391289" y="579254"/>
                </a:lnTo>
                <a:lnTo>
                  <a:pt x="433955" y="561276"/>
                </a:lnTo>
                <a:lnTo>
                  <a:pt x="472890" y="537155"/>
                </a:lnTo>
                <a:lnTo>
                  <a:pt x="507490" y="507491"/>
                </a:lnTo>
                <a:lnTo>
                  <a:pt x="537153" y="472891"/>
                </a:lnTo>
                <a:lnTo>
                  <a:pt x="561274" y="433955"/>
                </a:lnTo>
                <a:lnTo>
                  <a:pt x="579251" y="391290"/>
                </a:lnTo>
                <a:lnTo>
                  <a:pt x="590479" y="345496"/>
                </a:lnTo>
                <a:lnTo>
                  <a:pt x="594356" y="29717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953" y="896099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4" h="620394">
                <a:moveTo>
                  <a:pt x="620264" y="326135"/>
                </a:moveTo>
                <a:lnTo>
                  <a:pt x="620264" y="294131"/>
                </a:lnTo>
                <a:lnTo>
                  <a:pt x="618740" y="277367"/>
                </a:lnTo>
                <a:lnTo>
                  <a:pt x="615692" y="262127"/>
                </a:lnTo>
                <a:lnTo>
                  <a:pt x="614168" y="246887"/>
                </a:lnTo>
                <a:lnTo>
                  <a:pt x="609596" y="231647"/>
                </a:lnTo>
                <a:lnTo>
                  <a:pt x="606548" y="217931"/>
                </a:lnTo>
                <a:lnTo>
                  <a:pt x="600455" y="202691"/>
                </a:lnTo>
                <a:lnTo>
                  <a:pt x="595883" y="188975"/>
                </a:lnTo>
                <a:lnTo>
                  <a:pt x="589787" y="175259"/>
                </a:lnTo>
                <a:lnTo>
                  <a:pt x="582167" y="161543"/>
                </a:lnTo>
                <a:lnTo>
                  <a:pt x="574547" y="149351"/>
                </a:lnTo>
                <a:lnTo>
                  <a:pt x="566927" y="135635"/>
                </a:lnTo>
                <a:lnTo>
                  <a:pt x="528827" y="89915"/>
                </a:lnTo>
                <a:lnTo>
                  <a:pt x="483107" y="53339"/>
                </a:lnTo>
                <a:lnTo>
                  <a:pt x="443483" y="30479"/>
                </a:lnTo>
                <a:lnTo>
                  <a:pt x="402335" y="13715"/>
                </a:lnTo>
                <a:lnTo>
                  <a:pt x="356615" y="3047"/>
                </a:lnTo>
                <a:lnTo>
                  <a:pt x="326135" y="0"/>
                </a:lnTo>
                <a:lnTo>
                  <a:pt x="294131" y="0"/>
                </a:lnTo>
                <a:lnTo>
                  <a:pt x="277367" y="1523"/>
                </a:lnTo>
                <a:lnTo>
                  <a:pt x="262127" y="4571"/>
                </a:lnTo>
                <a:lnTo>
                  <a:pt x="246887" y="6095"/>
                </a:lnTo>
                <a:lnTo>
                  <a:pt x="231647" y="10667"/>
                </a:lnTo>
                <a:lnTo>
                  <a:pt x="217931" y="13715"/>
                </a:lnTo>
                <a:lnTo>
                  <a:pt x="202691" y="19811"/>
                </a:lnTo>
                <a:lnTo>
                  <a:pt x="188975" y="24383"/>
                </a:lnTo>
                <a:lnTo>
                  <a:pt x="175259" y="30479"/>
                </a:lnTo>
                <a:lnTo>
                  <a:pt x="161543" y="38099"/>
                </a:lnTo>
                <a:lnTo>
                  <a:pt x="149351" y="45719"/>
                </a:lnTo>
                <a:lnTo>
                  <a:pt x="135635" y="53339"/>
                </a:lnTo>
                <a:lnTo>
                  <a:pt x="112775" y="71627"/>
                </a:lnTo>
                <a:lnTo>
                  <a:pt x="89915" y="91439"/>
                </a:lnTo>
                <a:lnTo>
                  <a:pt x="70103" y="112775"/>
                </a:lnTo>
                <a:lnTo>
                  <a:pt x="53339" y="137159"/>
                </a:lnTo>
                <a:lnTo>
                  <a:pt x="44195" y="149351"/>
                </a:lnTo>
                <a:lnTo>
                  <a:pt x="38099" y="163067"/>
                </a:lnTo>
                <a:lnTo>
                  <a:pt x="30479" y="175259"/>
                </a:lnTo>
                <a:lnTo>
                  <a:pt x="24383" y="190499"/>
                </a:lnTo>
                <a:lnTo>
                  <a:pt x="9143" y="233171"/>
                </a:lnTo>
                <a:lnTo>
                  <a:pt x="0" y="294131"/>
                </a:lnTo>
                <a:lnTo>
                  <a:pt x="0" y="326135"/>
                </a:lnTo>
                <a:lnTo>
                  <a:pt x="1523" y="341375"/>
                </a:lnTo>
                <a:lnTo>
                  <a:pt x="4571" y="358139"/>
                </a:lnTo>
                <a:lnTo>
                  <a:pt x="6095" y="373379"/>
                </a:lnTo>
                <a:lnTo>
                  <a:pt x="10667" y="387095"/>
                </a:lnTo>
                <a:lnTo>
                  <a:pt x="13715" y="402335"/>
                </a:lnTo>
                <a:lnTo>
                  <a:pt x="19811" y="417575"/>
                </a:lnTo>
                <a:lnTo>
                  <a:pt x="24383" y="431291"/>
                </a:lnTo>
                <a:lnTo>
                  <a:pt x="25907" y="434720"/>
                </a:lnTo>
                <a:lnTo>
                  <a:pt x="25907" y="295655"/>
                </a:lnTo>
                <a:lnTo>
                  <a:pt x="27431" y="280415"/>
                </a:lnTo>
                <a:lnTo>
                  <a:pt x="28955" y="266699"/>
                </a:lnTo>
                <a:lnTo>
                  <a:pt x="38099" y="225551"/>
                </a:lnTo>
                <a:lnTo>
                  <a:pt x="42671" y="211835"/>
                </a:lnTo>
                <a:lnTo>
                  <a:pt x="48767" y="199643"/>
                </a:lnTo>
                <a:lnTo>
                  <a:pt x="53339" y="185927"/>
                </a:lnTo>
                <a:lnTo>
                  <a:pt x="74675" y="150875"/>
                </a:lnTo>
                <a:lnTo>
                  <a:pt x="109727" y="108203"/>
                </a:lnTo>
                <a:lnTo>
                  <a:pt x="150875" y="73151"/>
                </a:lnTo>
                <a:lnTo>
                  <a:pt x="163067" y="67055"/>
                </a:lnTo>
                <a:lnTo>
                  <a:pt x="175259" y="59435"/>
                </a:lnTo>
                <a:lnTo>
                  <a:pt x="211835" y="42671"/>
                </a:lnTo>
                <a:lnTo>
                  <a:pt x="266699" y="28955"/>
                </a:lnTo>
                <a:lnTo>
                  <a:pt x="281939" y="27431"/>
                </a:lnTo>
                <a:lnTo>
                  <a:pt x="295655" y="25907"/>
                </a:lnTo>
                <a:lnTo>
                  <a:pt x="324611" y="25907"/>
                </a:lnTo>
                <a:lnTo>
                  <a:pt x="339851" y="27431"/>
                </a:lnTo>
                <a:lnTo>
                  <a:pt x="353567" y="28955"/>
                </a:lnTo>
                <a:lnTo>
                  <a:pt x="394715" y="38099"/>
                </a:lnTo>
                <a:lnTo>
                  <a:pt x="408431" y="42671"/>
                </a:lnTo>
                <a:lnTo>
                  <a:pt x="420623" y="48767"/>
                </a:lnTo>
                <a:lnTo>
                  <a:pt x="434339" y="53339"/>
                </a:lnTo>
                <a:lnTo>
                  <a:pt x="446531" y="59435"/>
                </a:lnTo>
                <a:lnTo>
                  <a:pt x="457199" y="67055"/>
                </a:lnTo>
                <a:lnTo>
                  <a:pt x="469391" y="74675"/>
                </a:lnTo>
                <a:lnTo>
                  <a:pt x="512063" y="109727"/>
                </a:lnTo>
                <a:lnTo>
                  <a:pt x="545591" y="150875"/>
                </a:lnTo>
                <a:lnTo>
                  <a:pt x="573023" y="199643"/>
                </a:lnTo>
                <a:lnTo>
                  <a:pt x="591311" y="266699"/>
                </a:lnTo>
                <a:lnTo>
                  <a:pt x="592835" y="281939"/>
                </a:lnTo>
                <a:lnTo>
                  <a:pt x="594359" y="295655"/>
                </a:lnTo>
                <a:lnTo>
                  <a:pt x="594359" y="433196"/>
                </a:lnTo>
                <a:lnTo>
                  <a:pt x="601979" y="416051"/>
                </a:lnTo>
                <a:lnTo>
                  <a:pt x="606548" y="402335"/>
                </a:lnTo>
                <a:lnTo>
                  <a:pt x="609596" y="387095"/>
                </a:lnTo>
                <a:lnTo>
                  <a:pt x="614168" y="371855"/>
                </a:lnTo>
                <a:lnTo>
                  <a:pt x="615692" y="356615"/>
                </a:lnTo>
                <a:lnTo>
                  <a:pt x="618740" y="341375"/>
                </a:lnTo>
                <a:lnTo>
                  <a:pt x="620264" y="326135"/>
                </a:lnTo>
                <a:close/>
              </a:path>
              <a:path w="620394" h="620394">
                <a:moveTo>
                  <a:pt x="594359" y="433196"/>
                </a:moveTo>
                <a:lnTo>
                  <a:pt x="594359" y="324611"/>
                </a:lnTo>
                <a:lnTo>
                  <a:pt x="592835" y="339851"/>
                </a:lnTo>
                <a:lnTo>
                  <a:pt x="591311" y="353567"/>
                </a:lnTo>
                <a:lnTo>
                  <a:pt x="582167" y="394715"/>
                </a:lnTo>
                <a:lnTo>
                  <a:pt x="577595" y="408431"/>
                </a:lnTo>
                <a:lnTo>
                  <a:pt x="571499" y="420623"/>
                </a:lnTo>
                <a:lnTo>
                  <a:pt x="566927" y="434339"/>
                </a:lnTo>
                <a:lnTo>
                  <a:pt x="560831" y="446531"/>
                </a:lnTo>
                <a:lnTo>
                  <a:pt x="553211" y="457199"/>
                </a:lnTo>
                <a:lnTo>
                  <a:pt x="545591" y="469391"/>
                </a:lnTo>
                <a:lnTo>
                  <a:pt x="510539" y="512063"/>
                </a:lnTo>
                <a:lnTo>
                  <a:pt x="469391" y="545591"/>
                </a:lnTo>
                <a:lnTo>
                  <a:pt x="420623" y="573023"/>
                </a:lnTo>
                <a:lnTo>
                  <a:pt x="406907" y="577595"/>
                </a:lnTo>
                <a:lnTo>
                  <a:pt x="394715" y="582167"/>
                </a:lnTo>
                <a:lnTo>
                  <a:pt x="353567" y="591311"/>
                </a:lnTo>
                <a:lnTo>
                  <a:pt x="338327" y="592835"/>
                </a:lnTo>
                <a:lnTo>
                  <a:pt x="324611" y="594359"/>
                </a:lnTo>
                <a:lnTo>
                  <a:pt x="295655" y="594359"/>
                </a:lnTo>
                <a:lnTo>
                  <a:pt x="280415" y="592835"/>
                </a:lnTo>
                <a:lnTo>
                  <a:pt x="266699" y="591311"/>
                </a:lnTo>
                <a:lnTo>
                  <a:pt x="225551" y="582167"/>
                </a:lnTo>
                <a:lnTo>
                  <a:pt x="211835" y="577595"/>
                </a:lnTo>
                <a:lnTo>
                  <a:pt x="199643" y="571499"/>
                </a:lnTo>
                <a:lnTo>
                  <a:pt x="185927" y="566927"/>
                </a:lnTo>
                <a:lnTo>
                  <a:pt x="150875" y="545591"/>
                </a:lnTo>
                <a:lnTo>
                  <a:pt x="108203" y="510539"/>
                </a:lnTo>
                <a:lnTo>
                  <a:pt x="73151" y="469391"/>
                </a:lnTo>
                <a:lnTo>
                  <a:pt x="67055" y="457199"/>
                </a:lnTo>
                <a:lnTo>
                  <a:pt x="59435" y="445007"/>
                </a:lnTo>
                <a:lnTo>
                  <a:pt x="47243" y="420623"/>
                </a:lnTo>
                <a:lnTo>
                  <a:pt x="42671" y="406907"/>
                </a:lnTo>
                <a:lnTo>
                  <a:pt x="38099" y="394715"/>
                </a:lnTo>
                <a:lnTo>
                  <a:pt x="28955" y="353567"/>
                </a:lnTo>
                <a:lnTo>
                  <a:pt x="27431" y="338327"/>
                </a:lnTo>
                <a:lnTo>
                  <a:pt x="25907" y="324611"/>
                </a:lnTo>
                <a:lnTo>
                  <a:pt x="25907" y="434720"/>
                </a:lnTo>
                <a:lnTo>
                  <a:pt x="30479" y="445007"/>
                </a:lnTo>
                <a:lnTo>
                  <a:pt x="38099" y="458723"/>
                </a:lnTo>
                <a:lnTo>
                  <a:pt x="45719" y="470915"/>
                </a:lnTo>
                <a:lnTo>
                  <a:pt x="53339" y="484631"/>
                </a:lnTo>
                <a:lnTo>
                  <a:pt x="71627" y="507491"/>
                </a:lnTo>
                <a:lnTo>
                  <a:pt x="91439" y="528827"/>
                </a:lnTo>
                <a:lnTo>
                  <a:pt x="112775" y="550163"/>
                </a:lnTo>
                <a:lnTo>
                  <a:pt x="137159" y="566927"/>
                </a:lnTo>
                <a:lnTo>
                  <a:pt x="149351" y="576071"/>
                </a:lnTo>
                <a:lnTo>
                  <a:pt x="163067" y="582167"/>
                </a:lnTo>
                <a:lnTo>
                  <a:pt x="175259" y="589787"/>
                </a:lnTo>
                <a:lnTo>
                  <a:pt x="190499" y="595883"/>
                </a:lnTo>
                <a:lnTo>
                  <a:pt x="204215" y="601979"/>
                </a:lnTo>
                <a:lnTo>
                  <a:pt x="217931" y="606551"/>
                </a:lnTo>
                <a:lnTo>
                  <a:pt x="233171" y="609599"/>
                </a:lnTo>
                <a:lnTo>
                  <a:pt x="248411" y="614171"/>
                </a:lnTo>
                <a:lnTo>
                  <a:pt x="263651" y="615695"/>
                </a:lnTo>
                <a:lnTo>
                  <a:pt x="278891" y="618743"/>
                </a:lnTo>
                <a:lnTo>
                  <a:pt x="294131" y="620267"/>
                </a:lnTo>
                <a:lnTo>
                  <a:pt x="326135" y="620267"/>
                </a:lnTo>
                <a:lnTo>
                  <a:pt x="341375" y="618743"/>
                </a:lnTo>
                <a:lnTo>
                  <a:pt x="358139" y="615695"/>
                </a:lnTo>
                <a:lnTo>
                  <a:pt x="373379" y="614171"/>
                </a:lnTo>
                <a:lnTo>
                  <a:pt x="387095" y="609599"/>
                </a:lnTo>
                <a:lnTo>
                  <a:pt x="402335" y="606551"/>
                </a:lnTo>
                <a:lnTo>
                  <a:pt x="417575" y="600455"/>
                </a:lnTo>
                <a:lnTo>
                  <a:pt x="431291" y="595883"/>
                </a:lnTo>
                <a:lnTo>
                  <a:pt x="445007" y="589787"/>
                </a:lnTo>
                <a:lnTo>
                  <a:pt x="458723" y="582167"/>
                </a:lnTo>
                <a:lnTo>
                  <a:pt x="470915" y="574547"/>
                </a:lnTo>
                <a:lnTo>
                  <a:pt x="484631" y="566927"/>
                </a:lnTo>
                <a:lnTo>
                  <a:pt x="530351" y="528827"/>
                </a:lnTo>
                <a:lnTo>
                  <a:pt x="566927" y="483107"/>
                </a:lnTo>
                <a:lnTo>
                  <a:pt x="589787" y="443483"/>
                </a:lnTo>
                <a:lnTo>
                  <a:pt x="594359" y="433196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5460" y="1082027"/>
            <a:ext cx="43307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Ship  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spc="4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22304" y="495796"/>
            <a:ext cx="1778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10</a:t>
            </a:r>
            <a:endParaRPr sz="11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8755" y="964679"/>
            <a:ext cx="294195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defective part can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identified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 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point, including  incoming inspection,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assembly,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integrated testing or  during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arrival at customer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site, thus beginning the Non-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conformance Material</a:t>
            </a:r>
            <a:r>
              <a:rPr sz="900" spc="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8755" y="1787639"/>
            <a:ext cx="29089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recorded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defect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tracking</a:t>
            </a:r>
            <a:r>
              <a:rPr sz="900" spc="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system.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8755" y="2336279"/>
            <a:ext cx="294322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possible,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defective parts should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segregated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from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rest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parts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production to prevent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defective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from being used</a:t>
            </a:r>
            <a:r>
              <a:rPr sz="9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unintentionally.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8755" y="3128759"/>
            <a:ext cx="294195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disposition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repair, rework,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use-as-is, scrap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 return to  vendor is identified, along with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party at</a:t>
            </a:r>
            <a:r>
              <a:rPr sz="9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fault.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2569" y="1938515"/>
            <a:ext cx="250825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695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	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team    verify    root  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cause    and  </a:t>
            </a:r>
            <a:r>
              <a:rPr sz="900" spc="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2569" y="2075675"/>
            <a:ext cx="250761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responsibility.    The 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team  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determines    Cost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Of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2569" y="2212835"/>
            <a:ext cx="25076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016635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Failure </a:t>
            </a:r>
            <a:r>
              <a:rPr sz="900" spc="1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/ </a:t>
            </a:r>
            <a:r>
              <a:rPr sz="900" spc="10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Quality	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(COF/COQ)   and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send </a:t>
            </a:r>
            <a:r>
              <a:rPr sz="900" spc="7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formal  notification to</a:t>
            </a:r>
            <a:r>
              <a:rPr sz="900" spc="-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2569" y="2898635"/>
            <a:ext cx="25076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team develops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communicates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GE’s  claims strategy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initiates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negotiation.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2569" y="4651234"/>
            <a:ext cx="25088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flow of funds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tracked, 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verification of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compliance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the settlement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upon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which the  parties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</a:t>
            </a:r>
            <a:r>
              <a:rPr sz="900" spc="-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agreed.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2056" y="4575287"/>
            <a:ext cx="141160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Material may be returned to  </a:t>
            </a:r>
            <a:r>
              <a:rPr sz="850" spc="-1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supplier if supplier is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at  fault.</a:t>
            </a:r>
            <a:endParaRPr sz="850">
              <a:latin typeface="GE Inspira Pitch"/>
              <a:cs typeface="GE Inspira Pitch"/>
            </a:endParaRPr>
          </a:p>
          <a:p>
            <a:pPr marL="12700" algn="just">
              <a:lnSpc>
                <a:spcPct val="100000"/>
              </a:lnSpc>
            </a:pP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.</a:t>
            </a:r>
            <a:endParaRPr sz="85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2056" y="5222987"/>
            <a:ext cx="141097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Sourcing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receives a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Returned  Material Authorization</a:t>
            </a:r>
            <a:r>
              <a:rPr sz="850" spc="-1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(RMA).</a:t>
            </a:r>
            <a:endParaRPr sz="85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2056" y="6000226"/>
            <a:ext cx="141414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Buyer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discuss with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supplier  on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recovery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process (free 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replacement </a:t>
            </a:r>
            <a:r>
              <a:rPr sz="850" dirty="0">
                <a:solidFill>
                  <a:srgbClr val="001F5F"/>
                </a:solidFill>
                <a:latin typeface="GE Inspira Pitch"/>
                <a:cs typeface="GE Inspira Pitch"/>
              </a:rPr>
              <a:t>or </a:t>
            </a:r>
            <a:r>
              <a:rPr sz="850" spc="-5" dirty="0">
                <a:solidFill>
                  <a:srgbClr val="001F5F"/>
                </a:solidFill>
                <a:latin typeface="GE Inspira Pitch"/>
                <a:cs typeface="GE Inspira Pitch"/>
              </a:rPr>
              <a:t>debit note to  supplier.</a:t>
            </a:r>
            <a:endParaRPr sz="85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2150" y="4468353"/>
            <a:ext cx="172021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Sourcing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obtains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debit memo</a:t>
            </a:r>
            <a:r>
              <a:rPr sz="900" spc="1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2150" y="4605513"/>
            <a:ext cx="172021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2440" algn="l"/>
                <a:tab pos="1125220" algn="l"/>
                <a:tab pos="156718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nul</a:t>
            </a:r>
            <a:r>
              <a:rPr sz="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l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pa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m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nts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mad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	for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2150" y="4742673"/>
            <a:ext cx="79057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defective</a:t>
            </a:r>
            <a:r>
              <a:rPr sz="900" spc="-7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2150" y="5016992"/>
            <a:ext cx="1719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Recording the debit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memo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 </a:t>
            </a:r>
            <a:r>
              <a:rPr sz="900" spc="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2150" y="5154153"/>
            <a:ext cx="172148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  <a:tab pos="695325" algn="l"/>
                <a:tab pos="1391285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M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	or	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q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uiv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le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nt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ll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w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2150" y="5291313"/>
            <a:ext cx="1719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material, in instances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which</a:t>
            </a:r>
            <a:r>
              <a:rPr sz="900" spc="-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2150" y="5428473"/>
            <a:ext cx="17183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72185" algn="l"/>
                <a:tab pos="158369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pp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lie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    </a:t>
            </a:r>
            <a:r>
              <a:rPr sz="9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   </a:t>
            </a:r>
            <a:r>
              <a:rPr sz="900" spc="-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	f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ult,    </a:t>
            </a:r>
            <a:r>
              <a:rPr sz="9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b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scrapped.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8901" y="5443713"/>
            <a:ext cx="3672204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NOTE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: GE </a:t>
            </a:r>
            <a:r>
              <a:rPr lang="en-US"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reserves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30" dirty="0">
                <a:solidFill>
                  <a:srgbClr val="1D4091"/>
                </a:solidFill>
                <a:latin typeface="GE Inspira Pitch"/>
                <a:cs typeface="GE Inspira Pitch"/>
              </a:rPr>
              <a:t>right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30" dirty="0">
                <a:solidFill>
                  <a:srgbClr val="1D4091"/>
                </a:solidFill>
                <a:latin typeface="GE Inspira Pitch"/>
                <a:cs typeface="GE Inspira Pitch"/>
              </a:rPr>
              <a:t>initiate</a:t>
            </a:r>
            <a:r>
              <a:rPr sz="900" spc="-1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recovery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any  losses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occur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the result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defective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products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or materials 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shipped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spc="30" dirty="0">
                <a:solidFill>
                  <a:srgbClr val="1D4091"/>
                </a:solidFill>
                <a:latin typeface="GE Inspira Pitch"/>
                <a:cs typeface="GE Inspira Pitch"/>
              </a:rPr>
              <a:t>its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suppliers.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recovery is not intended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as a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punitive 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measure,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but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rather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as a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way to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hold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suppliers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accountable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for the  quality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products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they</a:t>
            </a:r>
            <a:r>
              <a:rPr sz="900" spc="-5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supply.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9550" y="1781540"/>
            <a:ext cx="630935" cy="3392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0481" y="819899"/>
            <a:ext cx="3718556" cy="574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02406" y="3833861"/>
            <a:ext cx="1143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10966" y="4208765"/>
            <a:ext cx="9144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4624" y="4095481"/>
            <a:ext cx="323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" dirty="0">
                <a:solidFill>
                  <a:srgbClr val="0F1F47"/>
                </a:solidFill>
                <a:latin typeface="GE Inspira Pitch"/>
                <a:cs typeface="GE Inspira Pitch"/>
              </a:rPr>
              <a:t>I</a:t>
            </a:r>
            <a:endParaRPr sz="200">
              <a:latin typeface="GE Inspira Pitch"/>
              <a:cs typeface="GE Inspira Pitc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6569" y="4199621"/>
            <a:ext cx="9144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94878" y="1818116"/>
            <a:ext cx="774191" cy="2167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2978" y="1857740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41" y="248863"/>
                </a:lnTo>
                <a:lnTo>
                  <a:pt x="579107" y="203069"/>
                </a:lnTo>
                <a:lnTo>
                  <a:pt x="560988" y="160404"/>
                </a:lnTo>
                <a:lnTo>
                  <a:pt x="536716" y="121468"/>
                </a:lnTo>
                <a:lnTo>
                  <a:pt x="506920" y="86867"/>
                </a:lnTo>
                <a:lnTo>
                  <a:pt x="472232" y="57204"/>
                </a:lnTo>
                <a:lnTo>
                  <a:pt x="433283" y="33082"/>
                </a:lnTo>
                <a:lnTo>
                  <a:pt x="390704" y="15105"/>
                </a:lnTo>
                <a:lnTo>
                  <a:pt x="345126" y="3877"/>
                </a:lnTo>
                <a:lnTo>
                  <a:pt x="297179" y="0"/>
                </a:lnTo>
                <a:lnTo>
                  <a:pt x="248863" y="3877"/>
                </a:lnTo>
                <a:lnTo>
                  <a:pt x="203069" y="15105"/>
                </a:lnTo>
                <a:lnTo>
                  <a:pt x="160404" y="33082"/>
                </a:lnTo>
                <a:lnTo>
                  <a:pt x="121468" y="57204"/>
                </a:lnTo>
                <a:lnTo>
                  <a:pt x="86867" y="86867"/>
                </a:lnTo>
                <a:lnTo>
                  <a:pt x="57204" y="121468"/>
                </a:lnTo>
                <a:lnTo>
                  <a:pt x="33082" y="160404"/>
                </a:lnTo>
                <a:lnTo>
                  <a:pt x="15105" y="203069"/>
                </a:lnTo>
                <a:lnTo>
                  <a:pt x="3877" y="248863"/>
                </a:lnTo>
                <a:lnTo>
                  <a:pt x="0" y="297179"/>
                </a:lnTo>
                <a:lnTo>
                  <a:pt x="3877" y="345126"/>
                </a:lnTo>
                <a:lnTo>
                  <a:pt x="15105" y="390704"/>
                </a:lnTo>
                <a:lnTo>
                  <a:pt x="33082" y="433283"/>
                </a:lnTo>
                <a:lnTo>
                  <a:pt x="57204" y="472232"/>
                </a:lnTo>
                <a:lnTo>
                  <a:pt x="86867" y="506920"/>
                </a:lnTo>
                <a:lnTo>
                  <a:pt x="121468" y="536716"/>
                </a:lnTo>
                <a:lnTo>
                  <a:pt x="160404" y="560988"/>
                </a:lnTo>
                <a:lnTo>
                  <a:pt x="203069" y="579107"/>
                </a:lnTo>
                <a:lnTo>
                  <a:pt x="248863" y="590441"/>
                </a:lnTo>
                <a:lnTo>
                  <a:pt x="297179" y="594359"/>
                </a:lnTo>
                <a:lnTo>
                  <a:pt x="345126" y="590441"/>
                </a:lnTo>
                <a:lnTo>
                  <a:pt x="390704" y="579107"/>
                </a:lnTo>
                <a:lnTo>
                  <a:pt x="433283" y="560988"/>
                </a:lnTo>
                <a:lnTo>
                  <a:pt x="472232" y="536716"/>
                </a:lnTo>
                <a:lnTo>
                  <a:pt x="506920" y="506920"/>
                </a:lnTo>
                <a:lnTo>
                  <a:pt x="536716" y="472232"/>
                </a:lnTo>
                <a:lnTo>
                  <a:pt x="560988" y="433283"/>
                </a:lnTo>
                <a:lnTo>
                  <a:pt x="579107" y="390704"/>
                </a:lnTo>
                <a:lnTo>
                  <a:pt x="590441" y="34512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00199" y="965188"/>
            <a:ext cx="45085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2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Identify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86483" y="1716520"/>
            <a:ext cx="50165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defect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69719" y="3161271"/>
            <a:ext cx="54165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Disposition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10867" y="2314181"/>
            <a:ext cx="46482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" algn="ctr">
              <a:lnSpc>
                <a:spcPct val="100000"/>
              </a:lnSpc>
            </a:pPr>
            <a:r>
              <a:rPr sz="750" spc="20" dirty="0">
                <a:solidFill>
                  <a:srgbClr val="FFFFFF"/>
                </a:solidFill>
                <a:latin typeface="GE Inspira Pitch"/>
                <a:cs typeface="GE Inspira Pitch"/>
              </a:rPr>
              <a:t>Attach  </a:t>
            </a: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defect</a:t>
            </a:r>
            <a:r>
              <a:rPr sz="75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GE Inspira Pitch"/>
                <a:cs typeface="GE Inspira Pitch"/>
              </a:rPr>
              <a:t>tag </a:t>
            </a:r>
            <a:r>
              <a:rPr sz="750" spc="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defective  </a:t>
            </a:r>
            <a:r>
              <a:rPr sz="75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</a:t>
            </a:r>
            <a:endParaRPr sz="750">
              <a:latin typeface="GE Inspira Pitch"/>
              <a:cs typeface="GE Inspira Pitc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6799" y="3846055"/>
            <a:ext cx="67056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8325" algn="l"/>
              </a:tabLst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rt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1500" spc="22" baseline="2777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500" baseline="2777">
              <a:latin typeface="GE Inspira Pitch"/>
              <a:cs typeface="GE Inspira Pitc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6883" y="3993374"/>
            <a:ext cx="57340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be</a:t>
            </a:r>
            <a:r>
              <a:rPr sz="8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returned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7071" y="4115294"/>
            <a:ext cx="58737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800" spc="-5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Supplier?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31847" y="3950703"/>
            <a:ext cx="50228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800" spc="-9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be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app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57014" y="3847070"/>
            <a:ext cx="5295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Rework/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Other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57498" y="4380470"/>
            <a:ext cx="4876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Souring  gets</a:t>
            </a:r>
            <a:r>
              <a:rPr sz="800" spc="-8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debit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memo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30066" y="5142470"/>
            <a:ext cx="58356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Debit</a:t>
            </a:r>
            <a:r>
              <a:rPr sz="800" spc="-8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memo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issued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3607" y="4499342"/>
            <a:ext cx="42100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Souring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creates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pp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notice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4943" y="5320778"/>
            <a:ext cx="38862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Part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1415" y="6075157"/>
            <a:ext cx="4660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om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defect  record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17874" y="5946126"/>
            <a:ext cx="56261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Part 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spo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ed  scrap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00270" y="5859258"/>
            <a:ext cx="56070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Part 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Scrapped,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defect</a:t>
            </a:r>
            <a:r>
              <a:rPr sz="700" spc="-7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record  completed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10875" y="2914383"/>
            <a:ext cx="16637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pp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ev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67625" y="3721594"/>
            <a:ext cx="32042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739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Working with the supplier,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team  defines  </a:t>
            </a:r>
            <a:r>
              <a:rPr sz="900" spc="17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endParaRPr sz="900" dirty="0">
              <a:latin typeface="GE Inspira Pitch"/>
              <a:cs typeface="GE Inspira Pitch"/>
            </a:endParaRPr>
          </a:p>
          <a:p>
            <a:pPr marL="707390" marR="6350" indent="-695325">
              <a:lnSpc>
                <a:spcPct val="100000"/>
              </a:lnSpc>
              <a:tabLst>
                <a:tab pos="200025" algn="l"/>
                <a:tab pos="423545" algn="l"/>
                <a:tab pos="707390" algn="l"/>
                <a:tab pos="1432560" algn="l"/>
                <a:tab pos="1772920" algn="l"/>
                <a:tab pos="2307590" algn="l"/>
                <a:tab pos="2597150" algn="l"/>
                <a:tab pos="3092450" algn="l"/>
              </a:tabLst>
            </a:pPr>
            <a:r>
              <a:rPr sz="1200" spc="15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S	</a:t>
            </a:r>
            <a:r>
              <a:rPr sz="1200" spc="37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1200" spc="22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1200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1200" spc="30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1200" spc="52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1200" baseline="3472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m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h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nis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	pro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ss	for	r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p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	o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f  compensation.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94957" y="1959851"/>
            <a:ext cx="5010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just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R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y  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0369" y="488176"/>
            <a:ext cx="6658609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30" dirty="0">
                <a:solidFill>
                  <a:srgbClr val="1D4091"/>
                </a:solidFill>
                <a:latin typeface="GE Inspira Pitch"/>
                <a:cs typeface="GE Inspira Pitch"/>
              </a:rPr>
              <a:t>Non Conformance </a:t>
            </a:r>
            <a:r>
              <a:rPr sz="2000" spc="55" dirty="0">
                <a:solidFill>
                  <a:srgbClr val="1D4091"/>
                </a:solidFill>
                <a:latin typeface="GE Inspira Pitch"/>
                <a:cs typeface="GE Inspira Pitch"/>
              </a:rPr>
              <a:t>Material 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&amp; </a:t>
            </a: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 Recovery</a:t>
            </a:r>
            <a:r>
              <a:rPr sz="2000" spc="-20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Processes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7615" y="891524"/>
            <a:ext cx="775716" cy="2165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7245" y="897623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41" y="248863"/>
                </a:lnTo>
                <a:lnTo>
                  <a:pt x="579107" y="203069"/>
                </a:lnTo>
                <a:lnTo>
                  <a:pt x="560988" y="160404"/>
                </a:lnTo>
                <a:lnTo>
                  <a:pt x="536716" y="121468"/>
                </a:lnTo>
                <a:lnTo>
                  <a:pt x="506920" y="86867"/>
                </a:lnTo>
                <a:lnTo>
                  <a:pt x="472232" y="57204"/>
                </a:lnTo>
                <a:lnTo>
                  <a:pt x="433283" y="33082"/>
                </a:lnTo>
                <a:lnTo>
                  <a:pt x="390704" y="15105"/>
                </a:lnTo>
                <a:lnTo>
                  <a:pt x="345126" y="3877"/>
                </a:lnTo>
                <a:lnTo>
                  <a:pt x="297179" y="0"/>
                </a:lnTo>
                <a:lnTo>
                  <a:pt x="248863" y="3877"/>
                </a:lnTo>
                <a:lnTo>
                  <a:pt x="203069" y="15105"/>
                </a:lnTo>
                <a:lnTo>
                  <a:pt x="160404" y="33082"/>
                </a:lnTo>
                <a:lnTo>
                  <a:pt x="121468" y="57204"/>
                </a:lnTo>
                <a:lnTo>
                  <a:pt x="86867" y="86867"/>
                </a:lnTo>
                <a:lnTo>
                  <a:pt x="57204" y="121468"/>
                </a:lnTo>
                <a:lnTo>
                  <a:pt x="33082" y="160404"/>
                </a:lnTo>
                <a:lnTo>
                  <a:pt x="15105" y="203069"/>
                </a:lnTo>
                <a:lnTo>
                  <a:pt x="3877" y="248863"/>
                </a:lnTo>
                <a:lnTo>
                  <a:pt x="0" y="297179"/>
                </a:lnTo>
                <a:lnTo>
                  <a:pt x="3877" y="345496"/>
                </a:lnTo>
                <a:lnTo>
                  <a:pt x="15105" y="391290"/>
                </a:lnTo>
                <a:lnTo>
                  <a:pt x="33082" y="433955"/>
                </a:lnTo>
                <a:lnTo>
                  <a:pt x="57204" y="472891"/>
                </a:lnTo>
                <a:lnTo>
                  <a:pt x="86867" y="507491"/>
                </a:lnTo>
                <a:lnTo>
                  <a:pt x="121468" y="537155"/>
                </a:lnTo>
                <a:lnTo>
                  <a:pt x="160404" y="561276"/>
                </a:lnTo>
                <a:lnTo>
                  <a:pt x="203069" y="579254"/>
                </a:lnTo>
                <a:lnTo>
                  <a:pt x="248863" y="590482"/>
                </a:lnTo>
                <a:lnTo>
                  <a:pt x="297179" y="594359"/>
                </a:lnTo>
                <a:lnTo>
                  <a:pt x="345126" y="590482"/>
                </a:lnTo>
                <a:lnTo>
                  <a:pt x="390704" y="579254"/>
                </a:lnTo>
                <a:lnTo>
                  <a:pt x="433283" y="561276"/>
                </a:lnTo>
                <a:lnTo>
                  <a:pt x="472232" y="537155"/>
                </a:lnTo>
                <a:lnTo>
                  <a:pt x="506920" y="507491"/>
                </a:lnTo>
                <a:lnTo>
                  <a:pt x="536716" y="472891"/>
                </a:lnTo>
                <a:lnTo>
                  <a:pt x="560988" y="433955"/>
                </a:lnTo>
                <a:lnTo>
                  <a:pt x="579107" y="391290"/>
                </a:lnTo>
                <a:lnTo>
                  <a:pt x="590441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18741" y="938772"/>
            <a:ext cx="4622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NC</a:t>
            </a:r>
            <a:endParaRPr sz="900">
              <a:latin typeface="GE Inspira Pitch"/>
              <a:cs typeface="GE Inspira Pitch"/>
            </a:endParaRPr>
          </a:p>
          <a:p>
            <a:pPr marL="12065" marR="5080" algn="ctr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l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33641" y="969252"/>
            <a:ext cx="38023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NOTE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: GE </a:t>
            </a:r>
            <a:r>
              <a:rPr lang="en-US"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reserves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30" dirty="0">
                <a:solidFill>
                  <a:srgbClr val="1D4091"/>
                </a:solidFill>
                <a:latin typeface="GE Inspira Pitch"/>
                <a:cs typeface="GE Inspira Pitch"/>
              </a:rPr>
              <a:t>right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employ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Supplier  Recovery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situation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where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deficient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quality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supplier’s 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products has created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adverse 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consequences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GE’s</a:t>
            </a:r>
            <a:r>
              <a:rPr sz="9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business.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22304" y="495796"/>
            <a:ext cx="1778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11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57" name="object 22"/>
          <p:cNvSpPr/>
          <p:nvPr/>
        </p:nvSpPr>
        <p:spPr>
          <a:xfrm>
            <a:off x="6099550" y="1767382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2"/>
          <p:cNvSpPr/>
          <p:nvPr/>
        </p:nvSpPr>
        <p:spPr>
          <a:xfrm>
            <a:off x="6090213" y="4520422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"/>
          <p:cNvSpPr/>
          <p:nvPr/>
        </p:nvSpPr>
        <p:spPr>
          <a:xfrm>
            <a:off x="6090214" y="3617776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2"/>
          <p:cNvSpPr/>
          <p:nvPr/>
        </p:nvSpPr>
        <p:spPr>
          <a:xfrm>
            <a:off x="6099550" y="2697151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6089979" y="1960259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41579" y="282373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Supplier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065914" y="3817475"/>
            <a:ext cx="7072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Settlement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11262" y="468551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Financial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Tracking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8434" y="978392"/>
            <a:ext cx="699516" cy="233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0838" y="1103364"/>
            <a:ext cx="470852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employee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identify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 issue requiring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Action, although 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SQE,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Quality Engineer or other quality representative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often handles this</a:t>
            </a:r>
            <a:r>
              <a:rPr sz="9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0838" y="1926323"/>
            <a:ext cx="470852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(CA)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required 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issues involving product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safety, infancy failures,  chronic or severe quality problems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escape their area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origin,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deficiencies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found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during</a:t>
            </a:r>
            <a:r>
              <a:rPr sz="900" spc="-7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audits.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0838" y="2749283"/>
            <a:ext cx="470852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Request (CAR) is generated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Clearorbit application. The CAR  identifies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nature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problem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where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 was found.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request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also  designates who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responsible for identifying 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taken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who 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responsible 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approving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plan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its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implementation.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0838" y="3435082"/>
            <a:ext cx="470789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individual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assigned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determines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root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cause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problem,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action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taken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addressing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root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cause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date 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which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taken. If the person assigned is not the appropriate person, 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can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</a:t>
            </a:r>
            <a:r>
              <a:rPr sz="900" spc="-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reassigned.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0838" y="4120882"/>
            <a:ext cx="470852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person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assigned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time of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CAR’s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origination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Plan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(Usually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also the  originator) evaluates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response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its acceptability. If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response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rejected,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Responder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must modify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resubmit the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proposal.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0838" y="4669522"/>
            <a:ext cx="470662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submit 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 product data in order to verify the  plausibility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root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cause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feasibility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corrective</a:t>
            </a:r>
            <a:r>
              <a:rPr sz="900" spc="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0838" y="5081002"/>
            <a:ext cx="470852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approved,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plan is implemented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System updated with this  information.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3458" y="981443"/>
            <a:ext cx="1277111" cy="550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29493" y="999731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297179" y="594356"/>
                </a:move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89"/>
                </a:lnTo>
                <a:lnTo>
                  <a:pt x="33371" y="433955"/>
                </a:lnTo>
                <a:lnTo>
                  <a:pt x="57643" y="472890"/>
                </a:lnTo>
                <a:lnTo>
                  <a:pt x="87439" y="507490"/>
                </a:lnTo>
                <a:lnTo>
                  <a:pt x="122127" y="537153"/>
                </a:lnTo>
                <a:lnTo>
                  <a:pt x="161076" y="561274"/>
                </a:lnTo>
                <a:lnTo>
                  <a:pt x="203655" y="579251"/>
                </a:lnTo>
                <a:lnTo>
                  <a:pt x="249233" y="590479"/>
                </a:lnTo>
                <a:lnTo>
                  <a:pt x="297179" y="594356"/>
                </a:lnTo>
                <a:close/>
              </a:path>
              <a:path w="594359" h="594360">
                <a:moveTo>
                  <a:pt x="594359" y="297179"/>
                </a:moveTo>
                <a:lnTo>
                  <a:pt x="590482" y="249233"/>
                </a:lnTo>
                <a:lnTo>
                  <a:pt x="579254" y="203655"/>
                </a:lnTo>
                <a:lnTo>
                  <a:pt x="561276" y="161076"/>
                </a:lnTo>
                <a:lnTo>
                  <a:pt x="537155" y="122127"/>
                </a:lnTo>
                <a:lnTo>
                  <a:pt x="507491" y="87439"/>
                </a:lnTo>
                <a:lnTo>
                  <a:pt x="507491" y="507490"/>
                </a:lnTo>
                <a:lnTo>
                  <a:pt x="537155" y="472890"/>
                </a:lnTo>
                <a:lnTo>
                  <a:pt x="561276" y="433955"/>
                </a:lnTo>
                <a:lnTo>
                  <a:pt x="579254" y="391289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59635" y="1188706"/>
            <a:ext cx="51625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7155">
              <a:lnSpc>
                <a:spcPct val="100000"/>
              </a:lnSpc>
              <a:tabLst>
                <a:tab pos="437515" algn="l"/>
              </a:tabLst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Iss  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4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5439" y="1957310"/>
            <a:ext cx="60388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Does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it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merit</a:t>
            </a:r>
            <a:r>
              <a:rPr sz="8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formal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CA</a:t>
            </a:r>
            <a:r>
              <a:rPr sz="800" spc="-10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61259" y="2080754"/>
            <a:ext cx="198120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5731" y="2798558"/>
            <a:ext cx="5060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51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CAR</a:t>
            </a:r>
            <a:endParaRPr sz="800">
              <a:latin typeface="GE Inspira Pitch"/>
              <a:cs typeface="GE Inspira Pitch"/>
            </a:endParaRPr>
          </a:p>
          <a:p>
            <a:pPr algn="ctr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8111" y="3536173"/>
            <a:ext cx="5175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r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Submits  proposal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107" y="4228069"/>
            <a:ext cx="58293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Are 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answers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ab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5811" y="4360911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4851" y="1940800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0115" y="5945616"/>
            <a:ext cx="46990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Is</a:t>
            </a:r>
            <a:r>
              <a:rPr sz="8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CA</a:t>
            </a:r>
            <a:endParaRPr sz="800">
              <a:latin typeface="GE Inspira Pitch"/>
              <a:cs typeface="GE Inspira Pitch"/>
            </a:endParaRPr>
          </a:p>
          <a:p>
            <a:pPr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effective?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99359" y="5766802"/>
            <a:ext cx="511937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545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implemented, 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evaluated to determine if it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sustainable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and  whether or not it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effective.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the evaluation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reveals 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action is no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longer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being taken or  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</a:t>
            </a:r>
            <a:endParaRPr sz="900">
              <a:latin typeface="GE Inspira Pitch"/>
              <a:cs typeface="GE Inspira Pitch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423545" algn="l"/>
              </a:tabLst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End	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ineffective, the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rejected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another CAR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initiated.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84247" y="2461754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1159" y="4844019"/>
            <a:ext cx="524510" cy="75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3975" algn="r">
              <a:lnSpc>
                <a:spcPct val="100000"/>
              </a:lnSpc>
            </a:pPr>
            <a:r>
              <a:rPr sz="105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50">
              <a:latin typeface="GE Inspira Pitch"/>
              <a:cs typeface="GE Inspira Pitch"/>
            </a:endParaRPr>
          </a:p>
          <a:p>
            <a:pPr marL="12700" marR="5080" algn="ctr">
              <a:lnSpc>
                <a:spcPct val="100000"/>
              </a:lnSpc>
              <a:spcBef>
                <a:spcPts val="705"/>
              </a:spcBef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Plan/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Update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CAR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4663" y="5907770"/>
            <a:ext cx="952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30957" y="1284719"/>
            <a:ext cx="242570" cy="4832985"/>
          </a:xfrm>
          <a:custGeom>
            <a:avLst/>
            <a:gdLst/>
            <a:ahLst/>
            <a:cxnLst/>
            <a:rect l="l" t="t" r="r" b="b"/>
            <a:pathLst>
              <a:path w="242569" h="4832985">
                <a:moveTo>
                  <a:pt x="242312" y="4832600"/>
                </a:moveTo>
                <a:lnTo>
                  <a:pt x="242312" y="4817360"/>
                </a:lnTo>
                <a:lnTo>
                  <a:pt x="195068" y="4817360"/>
                </a:lnTo>
                <a:lnTo>
                  <a:pt x="195068" y="4832600"/>
                </a:lnTo>
                <a:lnTo>
                  <a:pt x="242312" y="4832600"/>
                </a:lnTo>
                <a:close/>
              </a:path>
              <a:path w="242569" h="4832985">
                <a:moveTo>
                  <a:pt x="178307" y="4832600"/>
                </a:moveTo>
                <a:lnTo>
                  <a:pt x="178307" y="4817360"/>
                </a:lnTo>
                <a:lnTo>
                  <a:pt x="131063" y="4817360"/>
                </a:lnTo>
                <a:lnTo>
                  <a:pt x="131063" y="4832600"/>
                </a:lnTo>
                <a:lnTo>
                  <a:pt x="178307" y="4832600"/>
                </a:lnTo>
                <a:close/>
              </a:path>
              <a:path w="242569" h="4832985">
                <a:moveTo>
                  <a:pt x="115823" y="4832600"/>
                </a:moveTo>
                <a:lnTo>
                  <a:pt x="115823" y="4817360"/>
                </a:lnTo>
                <a:lnTo>
                  <a:pt x="68579" y="4817360"/>
                </a:lnTo>
                <a:lnTo>
                  <a:pt x="68579" y="4832600"/>
                </a:lnTo>
                <a:lnTo>
                  <a:pt x="115823" y="4832600"/>
                </a:lnTo>
                <a:close/>
              </a:path>
              <a:path w="242569" h="4832985">
                <a:moveTo>
                  <a:pt x="16763" y="4832600"/>
                </a:moveTo>
                <a:lnTo>
                  <a:pt x="16763" y="4824980"/>
                </a:lnTo>
                <a:lnTo>
                  <a:pt x="12191" y="4820408"/>
                </a:lnTo>
                <a:lnTo>
                  <a:pt x="0" y="4820408"/>
                </a:lnTo>
                <a:lnTo>
                  <a:pt x="0" y="4829552"/>
                </a:lnTo>
                <a:lnTo>
                  <a:pt x="4571" y="4832600"/>
                </a:lnTo>
                <a:lnTo>
                  <a:pt x="16763" y="4832600"/>
                </a:lnTo>
                <a:close/>
              </a:path>
              <a:path w="242569" h="4832985">
                <a:moveTo>
                  <a:pt x="51815" y="4832600"/>
                </a:moveTo>
                <a:lnTo>
                  <a:pt x="51815" y="4817360"/>
                </a:lnTo>
                <a:lnTo>
                  <a:pt x="9143" y="4817360"/>
                </a:lnTo>
                <a:lnTo>
                  <a:pt x="12191" y="4820408"/>
                </a:lnTo>
                <a:lnTo>
                  <a:pt x="16763" y="4820408"/>
                </a:lnTo>
                <a:lnTo>
                  <a:pt x="16763" y="4832600"/>
                </a:lnTo>
                <a:lnTo>
                  <a:pt x="51815" y="4832600"/>
                </a:lnTo>
                <a:close/>
              </a:path>
              <a:path w="242569" h="4832985">
                <a:moveTo>
                  <a:pt x="16763" y="4824980"/>
                </a:moveTo>
                <a:lnTo>
                  <a:pt x="16763" y="4820408"/>
                </a:lnTo>
                <a:lnTo>
                  <a:pt x="12191" y="4820408"/>
                </a:lnTo>
                <a:lnTo>
                  <a:pt x="16763" y="4824980"/>
                </a:lnTo>
                <a:close/>
              </a:path>
              <a:path w="242569" h="4832985">
                <a:moveTo>
                  <a:pt x="16763" y="4805168"/>
                </a:moveTo>
                <a:lnTo>
                  <a:pt x="16763" y="4757924"/>
                </a:lnTo>
                <a:lnTo>
                  <a:pt x="0" y="4757924"/>
                </a:lnTo>
                <a:lnTo>
                  <a:pt x="0" y="4805168"/>
                </a:lnTo>
                <a:lnTo>
                  <a:pt x="16763" y="4805168"/>
                </a:lnTo>
                <a:close/>
              </a:path>
              <a:path w="242569" h="4832985">
                <a:moveTo>
                  <a:pt x="16763" y="4741160"/>
                </a:moveTo>
                <a:lnTo>
                  <a:pt x="16763" y="4693916"/>
                </a:lnTo>
                <a:lnTo>
                  <a:pt x="0" y="4693916"/>
                </a:lnTo>
                <a:lnTo>
                  <a:pt x="0" y="4741160"/>
                </a:lnTo>
                <a:lnTo>
                  <a:pt x="16763" y="4741160"/>
                </a:lnTo>
                <a:close/>
              </a:path>
              <a:path w="242569" h="4832985">
                <a:moveTo>
                  <a:pt x="16763" y="4678676"/>
                </a:moveTo>
                <a:lnTo>
                  <a:pt x="16763" y="4629908"/>
                </a:lnTo>
                <a:lnTo>
                  <a:pt x="0" y="4629908"/>
                </a:lnTo>
                <a:lnTo>
                  <a:pt x="0" y="4678676"/>
                </a:lnTo>
                <a:lnTo>
                  <a:pt x="16763" y="4678676"/>
                </a:lnTo>
                <a:close/>
              </a:path>
              <a:path w="242569" h="4832985">
                <a:moveTo>
                  <a:pt x="16763" y="4614668"/>
                </a:moveTo>
                <a:lnTo>
                  <a:pt x="16763" y="4567424"/>
                </a:lnTo>
                <a:lnTo>
                  <a:pt x="0" y="4567424"/>
                </a:lnTo>
                <a:lnTo>
                  <a:pt x="0" y="4614668"/>
                </a:lnTo>
                <a:lnTo>
                  <a:pt x="16763" y="4614668"/>
                </a:lnTo>
                <a:close/>
              </a:path>
              <a:path w="242569" h="4832985">
                <a:moveTo>
                  <a:pt x="16763" y="4550660"/>
                </a:moveTo>
                <a:lnTo>
                  <a:pt x="16763" y="4503416"/>
                </a:lnTo>
                <a:lnTo>
                  <a:pt x="0" y="4503416"/>
                </a:lnTo>
                <a:lnTo>
                  <a:pt x="0" y="4550660"/>
                </a:lnTo>
                <a:lnTo>
                  <a:pt x="16763" y="4550660"/>
                </a:lnTo>
                <a:close/>
              </a:path>
              <a:path w="242569" h="4832985">
                <a:moveTo>
                  <a:pt x="16763" y="4488176"/>
                </a:moveTo>
                <a:lnTo>
                  <a:pt x="16763" y="4439408"/>
                </a:lnTo>
                <a:lnTo>
                  <a:pt x="0" y="4439408"/>
                </a:lnTo>
                <a:lnTo>
                  <a:pt x="0" y="4488176"/>
                </a:lnTo>
                <a:lnTo>
                  <a:pt x="16763" y="4488176"/>
                </a:lnTo>
                <a:close/>
              </a:path>
              <a:path w="242569" h="4832985">
                <a:moveTo>
                  <a:pt x="16763" y="4424168"/>
                </a:moveTo>
                <a:lnTo>
                  <a:pt x="16763" y="4376924"/>
                </a:lnTo>
                <a:lnTo>
                  <a:pt x="0" y="4376924"/>
                </a:lnTo>
                <a:lnTo>
                  <a:pt x="0" y="4424168"/>
                </a:lnTo>
                <a:lnTo>
                  <a:pt x="16763" y="4424168"/>
                </a:lnTo>
                <a:close/>
              </a:path>
              <a:path w="242569" h="4832985">
                <a:moveTo>
                  <a:pt x="16763" y="4360160"/>
                </a:moveTo>
                <a:lnTo>
                  <a:pt x="16763" y="4312916"/>
                </a:lnTo>
                <a:lnTo>
                  <a:pt x="0" y="4312916"/>
                </a:lnTo>
                <a:lnTo>
                  <a:pt x="0" y="4360160"/>
                </a:lnTo>
                <a:lnTo>
                  <a:pt x="16763" y="4360160"/>
                </a:lnTo>
                <a:close/>
              </a:path>
              <a:path w="242569" h="4832985">
                <a:moveTo>
                  <a:pt x="16763" y="4297676"/>
                </a:moveTo>
                <a:lnTo>
                  <a:pt x="16763" y="4248908"/>
                </a:lnTo>
                <a:lnTo>
                  <a:pt x="0" y="4248908"/>
                </a:lnTo>
                <a:lnTo>
                  <a:pt x="0" y="4297676"/>
                </a:lnTo>
                <a:lnTo>
                  <a:pt x="16763" y="4297676"/>
                </a:lnTo>
                <a:close/>
              </a:path>
              <a:path w="242569" h="4832985">
                <a:moveTo>
                  <a:pt x="16763" y="4233668"/>
                </a:moveTo>
                <a:lnTo>
                  <a:pt x="16763" y="4186424"/>
                </a:lnTo>
                <a:lnTo>
                  <a:pt x="0" y="4186424"/>
                </a:lnTo>
                <a:lnTo>
                  <a:pt x="0" y="4233668"/>
                </a:lnTo>
                <a:lnTo>
                  <a:pt x="16763" y="4233668"/>
                </a:lnTo>
                <a:close/>
              </a:path>
              <a:path w="242569" h="4832985">
                <a:moveTo>
                  <a:pt x="16763" y="4169660"/>
                </a:moveTo>
                <a:lnTo>
                  <a:pt x="16763" y="4122416"/>
                </a:lnTo>
                <a:lnTo>
                  <a:pt x="0" y="4122416"/>
                </a:lnTo>
                <a:lnTo>
                  <a:pt x="0" y="4169660"/>
                </a:lnTo>
                <a:lnTo>
                  <a:pt x="16763" y="4169660"/>
                </a:lnTo>
                <a:close/>
              </a:path>
              <a:path w="242569" h="4832985">
                <a:moveTo>
                  <a:pt x="16763" y="4107176"/>
                </a:moveTo>
                <a:lnTo>
                  <a:pt x="16763" y="4058408"/>
                </a:lnTo>
                <a:lnTo>
                  <a:pt x="0" y="4058408"/>
                </a:lnTo>
                <a:lnTo>
                  <a:pt x="0" y="4107176"/>
                </a:lnTo>
                <a:lnTo>
                  <a:pt x="16763" y="4107176"/>
                </a:lnTo>
                <a:close/>
              </a:path>
              <a:path w="242569" h="4832985">
                <a:moveTo>
                  <a:pt x="16763" y="4043168"/>
                </a:moveTo>
                <a:lnTo>
                  <a:pt x="16763" y="3995924"/>
                </a:lnTo>
                <a:lnTo>
                  <a:pt x="0" y="3995924"/>
                </a:lnTo>
                <a:lnTo>
                  <a:pt x="0" y="4043168"/>
                </a:lnTo>
                <a:lnTo>
                  <a:pt x="16763" y="4043168"/>
                </a:lnTo>
                <a:close/>
              </a:path>
              <a:path w="242569" h="4832985">
                <a:moveTo>
                  <a:pt x="16763" y="3979160"/>
                </a:moveTo>
                <a:lnTo>
                  <a:pt x="16763" y="3931916"/>
                </a:lnTo>
                <a:lnTo>
                  <a:pt x="0" y="3931916"/>
                </a:lnTo>
                <a:lnTo>
                  <a:pt x="0" y="3979160"/>
                </a:lnTo>
                <a:lnTo>
                  <a:pt x="16763" y="3979160"/>
                </a:lnTo>
                <a:close/>
              </a:path>
              <a:path w="242569" h="4832985">
                <a:moveTo>
                  <a:pt x="16763" y="3916676"/>
                </a:moveTo>
                <a:lnTo>
                  <a:pt x="16763" y="3867908"/>
                </a:lnTo>
                <a:lnTo>
                  <a:pt x="0" y="3867908"/>
                </a:lnTo>
                <a:lnTo>
                  <a:pt x="0" y="3916676"/>
                </a:lnTo>
                <a:lnTo>
                  <a:pt x="16763" y="3916676"/>
                </a:lnTo>
                <a:close/>
              </a:path>
              <a:path w="242569" h="4832985">
                <a:moveTo>
                  <a:pt x="16763" y="3852668"/>
                </a:moveTo>
                <a:lnTo>
                  <a:pt x="16763" y="3805424"/>
                </a:lnTo>
                <a:lnTo>
                  <a:pt x="0" y="3805424"/>
                </a:lnTo>
                <a:lnTo>
                  <a:pt x="0" y="3852668"/>
                </a:lnTo>
                <a:lnTo>
                  <a:pt x="16763" y="3852668"/>
                </a:lnTo>
                <a:close/>
              </a:path>
              <a:path w="242569" h="4832985">
                <a:moveTo>
                  <a:pt x="16763" y="3788660"/>
                </a:moveTo>
                <a:lnTo>
                  <a:pt x="16763" y="3741416"/>
                </a:lnTo>
                <a:lnTo>
                  <a:pt x="0" y="3741416"/>
                </a:lnTo>
                <a:lnTo>
                  <a:pt x="0" y="3788660"/>
                </a:lnTo>
                <a:lnTo>
                  <a:pt x="16763" y="3788660"/>
                </a:lnTo>
                <a:close/>
              </a:path>
              <a:path w="242569" h="4832985">
                <a:moveTo>
                  <a:pt x="16763" y="3726176"/>
                </a:moveTo>
                <a:lnTo>
                  <a:pt x="16763" y="3677408"/>
                </a:lnTo>
                <a:lnTo>
                  <a:pt x="0" y="3677408"/>
                </a:lnTo>
                <a:lnTo>
                  <a:pt x="0" y="3726176"/>
                </a:lnTo>
                <a:lnTo>
                  <a:pt x="16763" y="3726176"/>
                </a:lnTo>
                <a:close/>
              </a:path>
              <a:path w="242569" h="4832985">
                <a:moveTo>
                  <a:pt x="16763" y="3662168"/>
                </a:moveTo>
                <a:lnTo>
                  <a:pt x="16763" y="3614924"/>
                </a:lnTo>
                <a:lnTo>
                  <a:pt x="0" y="3614924"/>
                </a:lnTo>
                <a:lnTo>
                  <a:pt x="0" y="3662168"/>
                </a:lnTo>
                <a:lnTo>
                  <a:pt x="16763" y="3662168"/>
                </a:lnTo>
                <a:close/>
              </a:path>
              <a:path w="242569" h="4832985">
                <a:moveTo>
                  <a:pt x="16763" y="3598160"/>
                </a:moveTo>
                <a:lnTo>
                  <a:pt x="16763" y="3550916"/>
                </a:lnTo>
                <a:lnTo>
                  <a:pt x="0" y="3550916"/>
                </a:lnTo>
                <a:lnTo>
                  <a:pt x="0" y="3598160"/>
                </a:lnTo>
                <a:lnTo>
                  <a:pt x="16763" y="3598160"/>
                </a:lnTo>
                <a:close/>
              </a:path>
              <a:path w="242569" h="4832985">
                <a:moveTo>
                  <a:pt x="16763" y="3535676"/>
                </a:moveTo>
                <a:lnTo>
                  <a:pt x="16763" y="3486908"/>
                </a:lnTo>
                <a:lnTo>
                  <a:pt x="0" y="3486908"/>
                </a:lnTo>
                <a:lnTo>
                  <a:pt x="0" y="3535676"/>
                </a:lnTo>
                <a:lnTo>
                  <a:pt x="16763" y="3535676"/>
                </a:lnTo>
                <a:close/>
              </a:path>
              <a:path w="242569" h="4832985">
                <a:moveTo>
                  <a:pt x="16763" y="3471668"/>
                </a:moveTo>
                <a:lnTo>
                  <a:pt x="16763" y="3424424"/>
                </a:lnTo>
                <a:lnTo>
                  <a:pt x="0" y="3424424"/>
                </a:lnTo>
                <a:lnTo>
                  <a:pt x="0" y="3471668"/>
                </a:lnTo>
                <a:lnTo>
                  <a:pt x="16763" y="3471668"/>
                </a:lnTo>
                <a:close/>
              </a:path>
              <a:path w="242569" h="4832985">
                <a:moveTo>
                  <a:pt x="16763" y="3407660"/>
                </a:moveTo>
                <a:lnTo>
                  <a:pt x="16763" y="3360416"/>
                </a:lnTo>
                <a:lnTo>
                  <a:pt x="0" y="3360416"/>
                </a:lnTo>
                <a:lnTo>
                  <a:pt x="0" y="3407660"/>
                </a:lnTo>
                <a:lnTo>
                  <a:pt x="16763" y="3407660"/>
                </a:lnTo>
                <a:close/>
              </a:path>
              <a:path w="242569" h="4832985">
                <a:moveTo>
                  <a:pt x="16763" y="3345176"/>
                </a:moveTo>
                <a:lnTo>
                  <a:pt x="16763" y="3296408"/>
                </a:lnTo>
                <a:lnTo>
                  <a:pt x="0" y="3296408"/>
                </a:lnTo>
                <a:lnTo>
                  <a:pt x="0" y="3345176"/>
                </a:lnTo>
                <a:lnTo>
                  <a:pt x="16763" y="3345176"/>
                </a:lnTo>
                <a:close/>
              </a:path>
              <a:path w="242569" h="4832985">
                <a:moveTo>
                  <a:pt x="16763" y="3281168"/>
                </a:moveTo>
                <a:lnTo>
                  <a:pt x="16763" y="3233924"/>
                </a:lnTo>
                <a:lnTo>
                  <a:pt x="0" y="3233924"/>
                </a:lnTo>
                <a:lnTo>
                  <a:pt x="0" y="3281168"/>
                </a:lnTo>
                <a:lnTo>
                  <a:pt x="16763" y="3281168"/>
                </a:lnTo>
                <a:close/>
              </a:path>
              <a:path w="242569" h="4832985">
                <a:moveTo>
                  <a:pt x="16763" y="3217160"/>
                </a:moveTo>
                <a:lnTo>
                  <a:pt x="16763" y="3169916"/>
                </a:lnTo>
                <a:lnTo>
                  <a:pt x="0" y="3169916"/>
                </a:lnTo>
                <a:lnTo>
                  <a:pt x="0" y="3217160"/>
                </a:lnTo>
                <a:lnTo>
                  <a:pt x="16763" y="3217160"/>
                </a:lnTo>
                <a:close/>
              </a:path>
              <a:path w="242569" h="4832985">
                <a:moveTo>
                  <a:pt x="16763" y="3154676"/>
                </a:moveTo>
                <a:lnTo>
                  <a:pt x="16763" y="3105908"/>
                </a:lnTo>
                <a:lnTo>
                  <a:pt x="0" y="3105908"/>
                </a:lnTo>
                <a:lnTo>
                  <a:pt x="0" y="3154676"/>
                </a:lnTo>
                <a:lnTo>
                  <a:pt x="16763" y="3154676"/>
                </a:lnTo>
                <a:close/>
              </a:path>
              <a:path w="242569" h="4832985">
                <a:moveTo>
                  <a:pt x="16763" y="3090668"/>
                </a:moveTo>
                <a:lnTo>
                  <a:pt x="16763" y="3043424"/>
                </a:lnTo>
                <a:lnTo>
                  <a:pt x="0" y="3043424"/>
                </a:lnTo>
                <a:lnTo>
                  <a:pt x="0" y="3090668"/>
                </a:lnTo>
                <a:lnTo>
                  <a:pt x="16763" y="3090668"/>
                </a:lnTo>
                <a:close/>
              </a:path>
              <a:path w="242569" h="4832985">
                <a:moveTo>
                  <a:pt x="16763" y="3026660"/>
                </a:moveTo>
                <a:lnTo>
                  <a:pt x="16763" y="2979416"/>
                </a:lnTo>
                <a:lnTo>
                  <a:pt x="0" y="2979416"/>
                </a:lnTo>
                <a:lnTo>
                  <a:pt x="0" y="3026660"/>
                </a:lnTo>
                <a:lnTo>
                  <a:pt x="16763" y="3026660"/>
                </a:lnTo>
                <a:close/>
              </a:path>
              <a:path w="242569" h="4832985">
                <a:moveTo>
                  <a:pt x="16763" y="2964176"/>
                </a:moveTo>
                <a:lnTo>
                  <a:pt x="16763" y="2915408"/>
                </a:lnTo>
                <a:lnTo>
                  <a:pt x="0" y="2915408"/>
                </a:lnTo>
                <a:lnTo>
                  <a:pt x="0" y="2964176"/>
                </a:lnTo>
                <a:lnTo>
                  <a:pt x="16763" y="2964176"/>
                </a:lnTo>
                <a:close/>
              </a:path>
              <a:path w="242569" h="4832985">
                <a:moveTo>
                  <a:pt x="16763" y="2900168"/>
                </a:moveTo>
                <a:lnTo>
                  <a:pt x="16763" y="2852924"/>
                </a:lnTo>
                <a:lnTo>
                  <a:pt x="0" y="2852924"/>
                </a:lnTo>
                <a:lnTo>
                  <a:pt x="0" y="2900168"/>
                </a:lnTo>
                <a:lnTo>
                  <a:pt x="16763" y="2900168"/>
                </a:lnTo>
                <a:close/>
              </a:path>
              <a:path w="242569" h="4832985">
                <a:moveTo>
                  <a:pt x="16763" y="2836160"/>
                </a:moveTo>
                <a:lnTo>
                  <a:pt x="16763" y="2788916"/>
                </a:lnTo>
                <a:lnTo>
                  <a:pt x="0" y="2788916"/>
                </a:lnTo>
                <a:lnTo>
                  <a:pt x="0" y="2836160"/>
                </a:lnTo>
                <a:lnTo>
                  <a:pt x="16763" y="2836160"/>
                </a:lnTo>
                <a:close/>
              </a:path>
              <a:path w="242569" h="4832985">
                <a:moveTo>
                  <a:pt x="16763" y="2773676"/>
                </a:moveTo>
                <a:lnTo>
                  <a:pt x="16763" y="2724908"/>
                </a:lnTo>
                <a:lnTo>
                  <a:pt x="0" y="2724908"/>
                </a:lnTo>
                <a:lnTo>
                  <a:pt x="0" y="2773676"/>
                </a:lnTo>
                <a:lnTo>
                  <a:pt x="16763" y="2773676"/>
                </a:lnTo>
                <a:close/>
              </a:path>
              <a:path w="242569" h="4832985">
                <a:moveTo>
                  <a:pt x="16763" y="2709668"/>
                </a:moveTo>
                <a:lnTo>
                  <a:pt x="16763" y="2662424"/>
                </a:lnTo>
                <a:lnTo>
                  <a:pt x="0" y="2662424"/>
                </a:lnTo>
                <a:lnTo>
                  <a:pt x="0" y="2709668"/>
                </a:lnTo>
                <a:lnTo>
                  <a:pt x="16763" y="2709668"/>
                </a:lnTo>
                <a:close/>
              </a:path>
              <a:path w="242569" h="4832985">
                <a:moveTo>
                  <a:pt x="16763" y="2645660"/>
                </a:moveTo>
                <a:lnTo>
                  <a:pt x="16763" y="2598416"/>
                </a:lnTo>
                <a:lnTo>
                  <a:pt x="0" y="2598416"/>
                </a:lnTo>
                <a:lnTo>
                  <a:pt x="0" y="2645660"/>
                </a:lnTo>
                <a:lnTo>
                  <a:pt x="16763" y="2645660"/>
                </a:lnTo>
                <a:close/>
              </a:path>
              <a:path w="242569" h="4832985">
                <a:moveTo>
                  <a:pt x="16763" y="2583176"/>
                </a:moveTo>
                <a:lnTo>
                  <a:pt x="16763" y="2534408"/>
                </a:lnTo>
                <a:lnTo>
                  <a:pt x="0" y="2534408"/>
                </a:lnTo>
                <a:lnTo>
                  <a:pt x="0" y="2583176"/>
                </a:lnTo>
                <a:lnTo>
                  <a:pt x="16763" y="2583176"/>
                </a:lnTo>
                <a:close/>
              </a:path>
              <a:path w="242569" h="4832985">
                <a:moveTo>
                  <a:pt x="16763" y="2519168"/>
                </a:moveTo>
                <a:lnTo>
                  <a:pt x="16763" y="2471924"/>
                </a:lnTo>
                <a:lnTo>
                  <a:pt x="0" y="2471924"/>
                </a:lnTo>
                <a:lnTo>
                  <a:pt x="0" y="2519168"/>
                </a:lnTo>
                <a:lnTo>
                  <a:pt x="16763" y="2519168"/>
                </a:lnTo>
                <a:close/>
              </a:path>
              <a:path w="242569" h="4832985">
                <a:moveTo>
                  <a:pt x="16763" y="2455160"/>
                </a:moveTo>
                <a:lnTo>
                  <a:pt x="16763" y="2407916"/>
                </a:lnTo>
                <a:lnTo>
                  <a:pt x="0" y="2407916"/>
                </a:lnTo>
                <a:lnTo>
                  <a:pt x="0" y="2455160"/>
                </a:lnTo>
                <a:lnTo>
                  <a:pt x="16763" y="2455160"/>
                </a:lnTo>
                <a:close/>
              </a:path>
              <a:path w="242569" h="4832985">
                <a:moveTo>
                  <a:pt x="16763" y="2392676"/>
                </a:moveTo>
                <a:lnTo>
                  <a:pt x="16763" y="2343908"/>
                </a:lnTo>
                <a:lnTo>
                  <a:pt x="0" y="2343908"/>
                </a:lnTo>
                <a:lnTo>
                  <a:pt x="0" y="2392676"/>
                </a:lnTo>
                <a:lnTo>
                  <a:pt x="16763" y="2392676"/>
                </a:lnTo>
                <a:close/>
              </a:path>
              <a:path w="242569" h="4832985">
                <a:moveTo>
                  <a:pt x="16763" y="2328668"/>
                </a:moveTo>
                <a:lnTo>
                  <a:pt x="16763" y="2281424"/>
                </a:lnTo>
                <a:lnTo>
                  <a:pt x="0" y="2281424"/>
                </a:lnTo>
                <a:lnTo>
                  <a:pt x="0" y="2328668"/>
                </a:lnTo>
                <a:lnTo>
                  <a:pt x="16763" y="2328668"/>
                </a:lnTo>
                <a:close/>
              </a:path>
              <a:path w="242569" h="4832985">
                <a:moveTo>
                  <a:pt x="16763" y="2264660"/>
                </a:moveTo>
                <a:lnTo>
                  <a:pt x="16763" y="2217416"/>
                </a:lnTo>
                <a:lnTo>
                  <a:pt x="0" y="2217416"/>
                </a:lnTo>
                <a:lnTo>
                  <a:pt x="0" y="2264660"/>
                </a:lnTo>
                <a:lnTo>
                  <a:pt x="16763" y="2264660"/>
                </a:lnTo>
                <a:close/>
              </a:path>
              <a:path w="242569" h="4832985">
                <a:moveTo>
                  <a:pt x="16763" y="2202176"/>
                </a:moveTo>
                <a:lnTo>
                  <a:pt x="16763" y="2153408"/>
                </a:lnTo>
                <a:lnTo>
                  <a:pt x="0" y="2153408"/>
                </a:lnTo>
                <a:lnTo>
                  <a:pt x="0" y="2202176"/>
                </a:lnTo>
                <a:lnTo>
                  <a:pt x="16763" y="2202176"/>
                </a:lnTo>
                <a:close/>
              </a:path>
              <a:path w="242569" h="4832985">
                <a:moveTo>
                  <a:pt x="16763" y="2138168"/>
                </a:moveTo>
                <a:lnTo>
                  <a:pt x="16763" y="2090924"/>
                </a:lnTo>
                <a:lnTo>
                  <a:pt x="0" y="2090924"/>
                </a:lnTo>
                <a:lnTo>
                  <a:pt x="0" y="2138168"/>
                </a:lnTo>
                <a:lnTo>
                  <a:pt x="16763" y="2138168"/>
                </a:lnTo>
                <a:close/>
              </a:path>
              <a:path w="242569" h="4832985">
                <a:moveTo>
                  <a:pt x="16763" y="2074160"/>
                </a:moveTo>
                <a:lnTo>
                  <a:pt x="16763" y="2026916"/>
                </a:lnTo>
                <a:lnTo>
                  <a:pt x="0" y="2026916"/>
                </a:lnTo>
                <a:lnTo>
                  <a:pt x="0" y="2074160"/>
                </a:lnTo>
                <a:lnTo>
                  <a:pt x="16763" y="2074160"/>
                </a:lnTo>
                <a:close/>
              </a:path>
              <a:path w="242569" h="4832985">
                <a:moveTo>
                  <a:pt x="16763" y="2011676"/>
                </a:moveTo>
                <a:lnTo>
                  <a:pt x="16763" y="1962908"/>
                </a:lnTo>
                <a:lnTo>
                  <a:pt x="0" y="1962908"/>
                </a:lnTo>
                <a:lnTo>
                  <a:pt x="0" y="2011676"/>
                </a:lnTo>
                <a:lnTo>
                  <a:pt x="16763" y="2011676"/>
                </a:lnTo>
                <a:close/>
              </a:path>
              <a:path w="242569" h="4832985">
                <a:moveTo>
                  <a:pt x="16763" y="1947668"/>
                </a:moveTo>
                <a:lnTo>
                  <a:pt x="16763" y="1900424"/>
                </a:lnTo>
                <a:lnTo>
                  <a:pt x="0" y="1900424"/>
                </a:lnTo>
                <a:lnTo>
                  <a:pt x="0" y="1947668"/>
                </a:lnTo>
                <a:lnTo>
                  <a:pt x="16763" y="1947668"/>
                </a:lnTo>
                <a:close/>
              </a:path>
              <a:path w="242569" h="4832985">
                <a:moveTo>
                  <a:pt x="16763" y="1883660"/>
                </a:moveTo>
                <a:lnTo>
                  <a:pt x="16763" y="1836416"/>
                </a:lnTo>
                <a:lnTo>
                  <a:pt x="0" y="1836416"/>
                </a:lnTo>
                <a:lnTo>
                  <a:pt x="0" y="1883660"/>
                </a:lnTo>
                <a:lnTo>
                  <a:pt x="16763" y="1883660"/>
                </a:lnTo>
                <a:close/>
              </a:path>
              <a:path w="242569" h="4832985">
                <a:moveTo>
                  <a:pt x="16763" y="1821176"/>
                </a:moveTo>
                <a:lnTo>
                  <a:pt x="16763" y="1772408"/>
                </a:lnTo>
                <a:lnTo>
                  <a:pt x="0" y="1772408"/>
                </a:lnTo>
                <a:lnTo>
                  <a:pt x="0" y="1821176"/>
                </a:lnTo>
                <a:lnTo>
                  <a:pt x="16763" y="1821176"/>
                </a:lnTo>
                <a:close/>
              </a:path>
              <a:path w="242569" h="4832985">
                <a:moveTo>
                  <a:pt x="16763" y="1757168"/>
                </a:moveTo>
                <a:lnTo>
                  <a:pt x="16763" y="1709924"/>
                </a:lnTo>
                <a:lnTo>
                  <a:pt x="0" y="1709924"/>
                </a:lnTo>
                <a:lnTo>
                  <a:pt x="0" y="1757168"/>
                </a:lnTo>
                <a:lnTo>
                  <a:pt x="16763" y="1757168"/>
                </a:lnTo>
                <a:close/>
              </a:path>
              <a:path w="242569" h="4832985">
                <a:moveTo>
                  <a:pt x="16763" y="1693160"/>
                </a:moveTo>
                <a:lnTo>
                  <a:pt x="16763" y="1645916"/>
                </a:lnTo>
                <a:lnTo>
                  <a:pt x="0" y="1645916"/>
                </a:lnTo>
                <a:lnTo>
                  <a:pt x="0" y="1693160"/>
                </a:lnTo>
                <a:lnTo>
                  <a:pt x="16763" y="1693160"/>
                </a:lnTo>
                <a:close/>
              </a:path>
              <a:path w="242569" h="4832985">
                <a:moveTo>
                  <a:pt x="16763" y="1630676"/>
                </a:moveTo>
                <a:lnTo>
                  <a:pt x="16763" y="1581908"/>
                </a:lnTo>
                <a:lnTo>
                  <a:pt x="0" y="1581908"/>
                </a:lnTo>
                <a:lnTo>
                  <a:pt x="0" y="1630676"/>
                </a:lnTo>
                <a:lnTo>
                  <a:pt x="16763" y="1630676"/>
                </a:lnTo>
                <a:close/>
              </a:path>
              <a:path w="242569" h="4832985">
                <a:moveTo>
                  <a:pt x="16763" y="1566668"/>
                </a:moveTo>
                <a:lnTo>
                  <a:pt x="16763" y="1519424"/>
                </a:lnTo>
                <a:lnTo>
                  <a:pt x="0" y="1519424"/>
                </a:lnTo>
                <a:lnTo>
                  <a:pt x="0" y="1566668"/>
                </a:lnTo>
                <a:lnTo>
                  <a:pt x="16763" y="1566668"/>
                </a:lnTo>
                <a:close/>
              </a:path>
              <a:path w="242569" h="4832985">
                <a:moveTo>
                  <a:pt x="16763" y="1502660"/>
                </a:moveTo>
                <a:lnTo>
                  <a:pt x="16763" y="1455416"/>
                </a:lnTo>
                <a:lnTo>
                  <a:pt x="0" y="1455416"/>
                </a:lnTo>
                <a:lnTo>
                  <a:pt x="0" y="1502660"/>
                </a:lnTo>
                <a:lnTo>
                  <a:pt x="16763" y="1502660"/>
                </a:lnTo>
                <a:close/>
              </a:path>
              <a:path w="242569" h="4832985">
                <a:moveTo>
                  <a:pt x="16763" y="1440176"/>
                </a:moveTo>
                <a:lnTo>
                  <a:pt x="16763" y="1391408"/>
                </a:lnTo>
                <a:lnTo>
                  <a:pt x="0" y="1391408"/>
                </a:lnTo>
                <a:lnTo>
                  <a:pt x="0" y="1440176"/>
                </a:lnTo>
                <a:lnTo>
                  <a:pt x="16763" y="1440176"/>
                </a:lnTo>
                <a:close/>
              </a:path>
              <a:path w="242569" h="4832985">
                <a:moveTo>
                  <a:pt x="16763" y="1376168"/>
                </a:moveTo>
                <a:lnTo>
                  <a:pt x="16763" y="1328924"/>
                </a:lnTo>
                <a:lnTo>
                  <a:pt x="0" y="1328924"/>
                </a:lnTo>
                <a:lnTo>
                  <a:pt x="0" y="1376168"/>
                </a:lnTo>
                <a:lnTo>
                  <a:pt x="16763" y="1376168"/>
                </a:lnTo>
                <a:close/>
              </a:path>
              <a:path w="242569" h="4832985">
                <a:moveTo>
                  <a:pt x="16763" y="1312160"/>
                </a:moveTo>
                <a:lnTo>
                  <a:pt x="16763" y="1264916"/>
                </a:lnTo>
                <a:lnTo>
                  <a:pt x="0" y="1264916"/>
                </a:lnTo>
                <a:lnTo>
                  <a:pt x="0" y="1312160"/>
                </a:lnTo>
                <a:lnTo>
                  <a:pt x="16763" y="1312160"/>
                </a:lnTo>
                <a:close/>
              </a:path>
              <a:path w="242569" h="4832985">
                <a:moveTo>
                  <a:pt x="16763" y="1249676"/>
                </a:moveTo>
                <a:lnTo>
                  <a:pt x="16763" y="1200908"/>
                </a:lnTo>
                <a:lnTo>
                  <a:pt x="0" y="1200908"/>
                </a:lnTo>
                <a:lnTo>
                  <a:pt x="0" y="1249676"/>
                </a:lnTo>
                <a:lnTo>
                  <a:pt x="16763" y="1249676"/>
                </a:lnTo>
                <a:close/>
              </a:path>
              <a:path w="242569" h="4832985">
                <a:moveTo>
                  <a:pt x="16763" y="1185668"/>
                </a:moveTo>
                <a:lnTo>
                  <a:pt x="16763" y="1138424"/>
                </a:lnTo>
                <a:lnTo>
                  <a:pt x="0" y="1138424"/>
                </a:lnTo>
                <a:lnTo>
                  <a:pt x="0" y="1185668"/>
                </a:lnTo>
                <a:lnTo>
                  <a:pt x="16763" y="1185668"/>
                </a:lnTo>
                <a:close/>
              </a:path>
              <a:path w="242569" h="4832985">
                <a:moveTo>
                  <a:pt x="16763" y="1121660"/>
                </a:moveTo>
                <a:lnTo>
                  <a:pt x="16763" y="1074416"/>
                </a:lnTo>
                <a:lnTo>
                  <a:pt x="0" y="1074416"/>
                </a:lnTo>
                <a:lnTo>
                  <a:pt x="0" y="1121660"/>
                </a:lnTo>
                <a:lnTo>
                  <a:pt x="16763" y="1121660"/>
                </a:lnTo>
                <a:close/>
              </a:path>
              <a:path w="242569" h="4832985">
                <a:moveTo>
                  <a:pt x="16763" y="1059176"/>
                </a:moveTo>
                <a:lnTo>
                  <a:pt x="16763" y="1010408"/>
                </a:lnTo>
                <a:lnTo>
                  <a:pt x="0" y="1010408"/>
                </a:lnTo>
                <a:lnTo>
                  <a:pt x="0" y="1059176"/>
                </a:lnTo>
                <a:lnTo>
                  <a:pt x="16763" y="1059176"/>
                </a:lnTo>
                <a:close/>
              </a:path>
              <a:path w="242569" h="4832985">
                <a:moveTo>
                  <a:pt x="16763" y="995168"/>
                </a:moveTo>
                <a:lnTo>
                  <a:pt x="16763" y="947924"/>
                </a:lnTo>
                <a:lnTo>
                  <a:pt x="0" y="947924"/>
                </a:lnTo>
                <a:lnTo>
                  <a:pt x="0" y="995168"/>
                </a:lnTo>
                <a:lnTo>
                  <a:pt x="16763" y="995168"/>
                </a:lnTo>
                <a:close/>
              </a:path>
              <a:path w="242569" h="4832985">
                <a:moveTo>
                  <a:pt x="16763" y="931160"/>
                </a:moveTo>
                <a:lnTo>
                  <a:pt x="16763" y="883916"/>
                </a:lnTo>
                <a:lnTo>
                  <a:pt x="0" y="883916"/>
                </a:lnTo>
                <a:lnTo>
                  <a:pt x="0" y="931160"/>
                </a:lnTo>
                <a:lnTo>
                  <a:pt x="16763" y="931160"/>
                </a:lnTo>
                <a:close/>
              </a:path>
              <a:path w="242569" h="4832985">
                <a:moveTo>
                  <a:pt x="16763" y="868676"/>
                </a:moveTo>
                <a:lnTo>
                  <a:pt x="16763" y="819908"/>
                </a:lnTo>
                <a:lnTo>
                  <a:pt x="0" y="819908"/>
                </a:lnTo>
                <a:lnTo>
                  <a:pt x="0" y="868676"/>
                </a:lnTo>
                <a:lnTo>
                  <a:pt x="16763" y="868676"/>
                </a:lnTo>
                <a:close/>
              </a:path>
              <a:path w="242569" h="4832985">
                <a:moveTo>
                  <a:pt x="16763" y="804668"/>
                </a:moveTo>
                <a:lnTo>
                  <a:pt x="16763" y="757424"/>
                </a:lnTo>
                <a:lnTo>
                  <a:pt x="0" y="757424"/>
                </a:lnTo>
                <a:lnTo>
                  <a:pt x="0" y="804668"/>
                </a:lnTo>
                <a:lnTo>
                  <a:pt x="16763" y="804668"/>
                </a:lnTo>
                <a:close/>
              </a:path>
              <a:path w="242569" h="4832985">
                <a:moveTo>
                  <a:pt x="16763" y="740660"/>
                </a:moveTo>
                <a:lnTo>
                  <a:pt x="16763" y="693416"/>
                </a:lnTo>
                <a:lnTo>
                  <a:pt x="0" y="693416"/>
                </a:lnTo>
                <a:lnTo>
                  <a:pt x="0" y="740660"/>
                </a:lnTo>
                <a:lnTo>
                  <a:pt x="16763" y="740660"/>
                </a:lnTo>
                <a:close/>
              </a:path>
              <a:path w="242569" h="4832985">
                <a:moveTo>
                  <a:pt x="16763" y="678176"/>
                </a:moveTo>
                <a:lnTo>
                  <a:pt x="16763" y="629408"/>
                </a:lnTo>
                <a:lnTo>
                  <a:pt x="0" y="629408"/>
                </a:lnTo>
                <a:lnTo>
                  <a:pt x="0" y="678176"/>
                </a:lnTo>
                <a:lnTo>
                  <a:pt x="16763" y="678176"/>
                </a:lnTo>
                <a:close/>
              </a:path>
              <a:path w="242569" h="4832985">
                <a:moveTo>
                  <a:pt x="16763" y="614168"/>
                </a:moveTo>
                <a:lnTo>
                  <a:pt x="16763" y="566924"/>
                </a:lnTo>
                <a:lnTo>
                  <a:pt x="0" y="566924"/>
                </a:lnTo>
                <a:lnTo>
                  <a:pt x="0" y="614168"/>
                </a:lnTo>
                <a:lnTo>
                  <a:pt x="16763" y="614168"/>
                </a:lnTo>
                <a:close/>
              </a:path>
              <a:path w="242569" h="4832985">
                <a:moveTo>
                  <a:pt x="16763" y="550160"/>
                </a:moveTo>
                <a:lnTo>
                  <a:pt x="16763" y="502916"/>
                </a:lnTo>
                <a:lnTo>
                  <a:pt x="0" y="502916"/>
                </a:lnTo>
                <a:lnTo>
                  <a:pt x="0" y="550160"/>
                </a:lnTo>
                <a:lnTo>
                  <a:pt x="16763" y="550160"/>
                </a:lnTo>
                <a:close/>
              </a:path>
              <a:path w="242569" h="4832985">
                <a:moveTo>
                  <a:pt x="16763" y="487676"/>
                </a:moveTo>
                <a:lnTo>
                  <a:pt x="16763" y="438908"/>
                </a:lnTo>
                <a:lnTo>
                  <a:pt x="0" y="438908"/>
                </a:lnTo>
                <a:lnTo>
                  <a:pt x="0" y="487676"/>
                </a:lnTo>
                <a:lnTo>
                  <a:pt x="16763" y="487676"/>
                </a:lnTo>
                <a:close/>
              </a:path>
              <a:path w="242569" h="4832985">
                <a:moveTo>
                  <a:pt x="16763" y="423668"/>
                </a:moveTo>
                <a:lnTo>
                  <a:pt x="16763" y="376424"/>
                </a:lnTo>
                <a:lnTo>
                  <a:pt x="0" y="376424"/>
                </a:lnTo>
                <a:lnTo>
                  <a:pt x="0" y="423668"/>
                </a:lnTo>
                <a:lnTo>
                  <a:pt x="16763" y="423668"/>
                </a:lnTo>
                <a:close/>
              </a:path>
              <a:path w="242569" h="4832985">
                <a:moveTo>
                  <a:pt x="16763" y="359660"/>
                </a:moveTo>
                <a:lnTo>
                  <a:pt x="16763" y="312416"/>
                </a:lnTo>
                <a:lnTo>
                  <a:pt x="0" y="312416"/>
                </a:lnTo>
                <a:lnTo>
                  <a:pt x="0" y="359660"/>
                </a:lnTo>
                <a:lnTo>
                  <a:pt x="16763" y="359660"/>
                </a:lnTo>
                <a:close/>
              </a:path>
              <a:path w="242569" h="4832985">
                <a:moveTo>
                  <a:pt x="16763" y="297176"/>
                </a:moveTo>
                <a:lnTo>
                  <a:pt x="16763" y="248408"/>
                </a:lnTo>
                <a:lnTo>
                  <a:pt x="0" y="248408"/>
                </a:lnTo>
                <a:lnTo>
                  <a:pt x="0" y="297176"/>
                </a:lnTo>
                <a:lnTo>
                  <a:pt x="16763" y="297176"/>
                </a:lnTo>
                <a:close/>
              </a:path>
              <a:path w="242569" h="4832985">
                <a:moveTo>
                  <a:pt x="16763" y="233171"/>
                </a:moveTo>
                <a:lnTo>
                  <a:pt x="16763" y="185927"/>
                </a:lnTo>
                <a:lnTo>
                  <a:pt x="0" y="185927"/>
                </a:lnTo>
                <a:lnTo>
                  <a:pt x="0" y="233171"/>
                </a:lnTo>
                <a:lnTo>
                  <a:pt x="16763" y="233171"/>
                </a:lnTo>
                <a:close/>
              </a:path>
              <a:path w="242569" h="4832985">
                <a:moveTo>
                  <a:pt x="16763" y="169163"/>
                </a:moveTo>
                <a:lnTo>
                  <a:pt x="16763" y="121919"/>
                </a:lnTo>
                <a:lnTo>
                  <a:pt x="0" y="121919"/>
                </a:lnTo>
                <a:lnTo>
                  <a:pt x="0" y="169163"/>
                </a:lnTo>
                <a:lnTo>
                  <a:pt x="16763" y="169163"/>
                </a:lnTo>
                <a:close/>
              </a:path>
              <a:path w="242569" h="4832985">
                <a:moveTo>
                  <a:pt x="16763" y="106679"/>
                </a:moveTo>
                <a:lnTo>
                  <a:pt x="16763" y="57911"/>
                </a:lnTo>
                <a:lnTo>
                  <a:pt x="0" y="57911"/>
                </a:lnTo>
                <a:lnTo>
                  <a:pt x="0" y="106679"/>
                </a:lnTo>
                <a:lnTo>
                  <a:pt x="16763" y="106679"/>
                </a:lnTo>
                <a:close/>
              </a:path>
              <a:path w="242569" h="4832985">
                <a:moveTo>
                  <a:pt x="67055" y="60959"/>
                </a:moveTo>
                <a:lnTo>
                  <a:pt x="67055" y="45719"/>
                </a:lnTo>
                <a:lnTo>
                  <a:pt x="18287" y="45719"/>
                </a:lnTo>
                <a:lnTo>
                  <a:pt x="18287" y="60959"/>
                </a:lnTo>
                <a:lnTo>
                  <a:pt x="67055" y="60959"/>
                </a:lnTo>
                <a:close/>
              </a:path>
              <a:path w="242569" h="4832985">
                <a:moveTo>
                  <a:pt x="129539" y="60959"/>
                </a:moveTo>
                <a:lnTo>
                  <a:pt x="129539" y="45719"/>
                </a:lnTo>
                <a:lnTo>
                  <a:pt x="82295" y="45719"/>
                </a:lnTo>
                <a:lnTo>
                  <a:pt x="82295" y="60959"/>
                </a:lnTo>
                <a:lnTo>
                  <a:pt x="129539" y="60959"/>
                </a:lnTo>
                <a:close/>
              </a:path>
              <a:path w="242569" h="4832985">
                <a:moveTo>
                  <a:pt x="237740" y="53339"/>
                </a:moveTo>
                <a:lnTo>
                  <a:pt x="149351" y="1523"/>
                </a:lnTo>
                <a:lnTo>
                  <a:pt x="144779" y="0"/>
                </a:lnTo>
                <a:lnTo>
                  <a:pt x="140207" y="0"/>
                </a:lnTo>
                <a:lnTo>
                  <a:pt x="138683" y="4571"/>
                </a:lnTo>
                <a:lnTo>
                  <a:pt x="135635" y="7619"/>
                </a:lnTo>
                <a:lnTo>
                  <a:pt x="137159" y="13715"/>
                </a:lnTo>
                <a:lnTo>
                  <a:pt x="141731" y="15239"/>
                </a:lnTo>
                <a:lnTo>
                  <a:pt x="206105" y="52577"/>
                </a:lnTo>
                <a:lnTo>
                  <a:pt x="208784" y="51023"/>
                </a:lnTo>
                <a:lnTo>
                  <a:pt x="208784" y="45719"/>
                </a:lnTo>
                <a:lnTo>
                  <a:pt x="220976" y="45719"/>
                </a:lnTo>
                <a:lnTo>
                  <a:pt x="220976" y="62878"/>
                </a:lnTo>
                <a:lnTo>
                  <a:pt x="237740" y="53339"/>
                </a:lnTo>
                <a:close/>
              </a:path>
              <a:path w="242569" h="4832985">
                <a:moveTo>
                  <a:pt x="193544" y="78486"/>
                </a:moveTo>
                <a:lnTo>
                  <a:pt x="193544" y="60959"/>
                </a:lnTo>
                <a:lnTo>
                  <a:pt x="191654" y="60959"/>
                </a:lnTo>
                <a:lnTo>
                  <a:pt x="141731" y="89915"/>
                </a:lnTo>
                <a:lnTo>
                  <a:pt x="137159" y="92963"/>
                </a:lnTo>
                <a:lnTo>
                  <a:pt x="135635" y="97535"/>
                </a:lnTo>
                <a:lnTo>
                  <a:pt x="138683" y="102107"/>
                </a:lnTo>
                <a:lnTo>
                  <a:pt x="140207" y="105155"/>
                </a:lnTo>
                <a:lnTo>
                  <a:pt x="144779" y="106679"/>
                </a:lnTo>
                <a:lnTo>
                  <a:pt x="149351" y="103631"/>
                </a:lnTo>
                <a:lnTo>
                  <a:pt x="193544" y="78486"/>
                </a:lnTo>
                <a:close/>
              </a:path>
              <a:path w="242569" h="4832985">
                <a:moveTo>
                  <a:pt x="193544" y="59863"/>
                </a:moveTo>
                <a:lnTo>
                  <a:pt x="193544" y="45719"/>
                </a:lnTo>
                <a:lnTo>
                  <a:pt x="146303" y="45719"/>
                </a:lnTo>
                <a:lnTo>
                  <a:pt x="146303" y="60959"/>
                </a:lnTo>
                <a:lnTo>
                  <a:pt x="191654" y="60959"/>
                </a:lnTo>
                <a:lnTo>
                  <a:pt x="193544" y="59863"/>
                </a:lnTo>
                <a:close/>
              </a:path>
              <a:path w="242569" h="4832985">
                <a:moveTo>
                  <a:pt x="217928" y="60959"/>
                </a:moveTo>
                <a:lnTo>
                  <a:pt x="217928" y="59435"/>
                </a:lnTo>
                <a:lnTo>
                  <a:pt x="206105" y="52577"/>
                </a:lnTo>
                <a:lnTo>
                  <a:pt x="191654" y="60959"/>
                </a:lnTo>
                <a:lnTo>
                  <a:pt x="193544" y="60959"/>
                </a:lnTo>
                <a:lnTo>
                  <a:pt x="193544" y="78486"/>
                </a:lnTo>
                <a:lnTo>
                  <a:pt x="208784" y="69815"/>
                </a:lnTo>
                <a:lnTo>
                  <a:pt x="208784" y="60959"/>
                </a:lnTo>
                <a:lnTo>
                  <a:pt x="217928" y="60959"/>
                </a:lnTo>
                <a:close/>
              </a:path>
              <a:path w="242569" h="4832985">
                <a:moveTo>
                  <a:pt x="220976" y="60959"/>
                </a:moveTo>
                <a:lnTo>
                  <a:pt x="220976" y="45719"/>
                </a:lnTo>
                <a:lnTo>
                  <a:pt x="217928" y="45719"/>
                </a:lnTo>
                <a:lnTo>
                  <a:pt x="206105" y="52577"/>
                </a:lnTo>
                <a:lnTo>
                  <a:pt x="217928" y="59435"/>
                </a:lnTo>
                <a:lnTo>
                  <a:pt x="217928" y="60959"/>
                </a:lnTo>
                <a:lnTo>
                  <a:pt x="220976" y="60959"/>
                </a:lnTo>
                <a:close/>
              </a:path>
              <a:path w="242569" h="4832985">
                <a:moveTo>
                  <a:pt x="217928" y="45719"/>
                </a:moveTo>
                <a:lnTo>
                  <a:pt x="208784" y="45719"/>
                </a:lnTo>
                <a:lnTo>
                  <a:pt x="208784" y="51023"/>
                </a:lnTo>
                <a:lnTo>
                  <a:pt x="217928" y="45719"/>
                </a:lnTo>
                <a:close/>
              </a:path>
              <a:path w="242569" h="4832985">
                <a:moveTo>
                  <a:pt x="220976" y="62878"/>
                </a:moveTo>
                <a:lnTo>
                  <a:pt x="220976" y="60959"/>
                </a:lnTo>
                <a:lnTo>
                  <a:pt x="208784" y="60959"/>
                </a:lnTo>
                <a:lnTo>
                  <a:pt x="208784" y="69815"/>
                </a:lnTo>
                <a:lnTo>
                  <a:pt x="220976" y="62878"/>
                </a:lnTo>
                <a:close/>
              </a:path>
            </a:pathLst>
          </a:custGeom>
          <a:solidFill>
            <a:srgbClr val="700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15795" y="5907770"/>
            <a:ext cx="119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8091" y="488174"/>
            <a:ext cx="296862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Corrective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Action</a:t>
            </a:r>
            <a:r>
              <a:rPr sz="2000" spc="-1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30" name="object 22"/>
          <p:cNvSpPr/>
          <p:nvPr/>
        </p:nvSpPr>
        <p:spPr>
          <a:xfrm>
            <a:off x="7884795" y="971473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4800" y="1066800"/>
            <a:ext cx="53784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850" spc="20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5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50" spc="30" dirty="0">
                <a:solidFill>
                  <a:srgbClr val="FFFFFF"/>
                </a:solidFill>
                <a:latin typeface="GE Inspira Pitch"/>
                <a:cs typeface="GE Inspira Pitch"/>
              </a:rPr>
              <a:t>rr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5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50" spc="4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5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5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Action  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850">
              <a:latin typeface="GE Inspira Pitch"/>
              <a:cs typeface="GE Inspira Pitc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84104" y="-388501"/>
            <a:ext cx="1778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12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32" name="object 22"/>
          <p:cNvSpPr/>
          <p:nvPr/>
        </p:nvSpPr>
        <p:spPr>
          <a:xfrm>
            <a:off x="1573527" y="1009000"/>
            <a:ext cx="671324" cy="669673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/>
          <p:cNvSpPr txBox="1"/>
          <p:nvPr/>
        </p:nvSpPr>
        <p:spPr>
          <a:xfrm>
            <a:off x="1647824" y="1093202"/>
            <a:ext cx="53784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lang="en-US" sz="850" spc="20" dirty="0">
                <a:solidFill>
                  <a:srgbClr val="FFFFFF"/>
                </a:solidFill>
                <a:latin typeface="GE Inspira Pitch"/>
                <a:cs typeface="GE Inspira Pitch"/>
              </a:rPr>
              <a:t>Issues Identified</a:t>
            </a:r>
            <a:endParaRPr sz="850" dirty="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971" y="1226806"/>
            <a:ext cx="54032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characteristic Monitoring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begins when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 is specified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CTQ (Critical to Quality) 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drawing.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drawing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completed, the Engineering team releases it to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Supply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Chain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team.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3419" y="2649887"/>
            <a:ext cx="540321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makes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parts, takes measurements of the CTQ characteristics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records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measurements. 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submits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measurement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data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</a:t>
            </a:r>
            <a:r>
              <a:rPr lang="en-US"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CTQ Process Capability data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collection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covered under document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P28</a:t>
            </a:r>
            <a:r>
              <a:rPr lang="en-US"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A-WE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-0001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which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shared during ITO</a:t>
            </a:r>
            <a:r>
              <a:rPr sz="900" spc="-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Phase.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1514" y="4036045"/>
            <a:ext cx="5405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en-US" sz="900" dirty="0">
                <a:solidFill>
                  <a:srgbClr val="1D4091"/>
                </a:solidFill>
                <a:latin typeface="GE Inspira Pitch"/>
                <a:cs typeface="GE Inspira Pitch"/>
              </a:rPr>
              <a:t>CTQ reviews with GE will be scheduled by the Supplier Quality Engineer. These reviews will occur on a frequency determined by the SQE. 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779" y="1266938"/>
            <a:ext cx="57658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CTQ is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Specified</a:t>
            </a:r>
            <a:r>
              <a:rPr sz="800" spc="-10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on 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drawing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1495" y="4036045"/>
            <a:ext cx="53530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Sends</a:t>
            </a:r>
            <a:r>
              <a:rPr sz="800" spc="-8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data 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For</a:t>
            </a:r>
            <a:r>
              <a:rPr sz="8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CTQ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5211" y="4964161"/>
            <a:ext cx="5060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Z-Score  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ed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3227" y="564376"/>
            <a:ext cx="1815464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CTQ</a:t>
            </a:r>
            <a:r>
              <a:rPr sz="20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Monitoring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18622" y="1197848"/>
            <a:ext cx="685800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1962" y="1144511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59" h="594360">
                <a:moveTo>
                  <a:pt x="297179" y="594356"/>
                </a:moveTo>
                <a:lnTo>
                  <a:pt x="297179" y="0"/>
                </a:lnTo>
                <a:lnTo>
                  <a:pt x="249233" y="3877"/>
                </a:lnTo>
                <a:lnTo>
                  <a:pt x="203655" y="15105"/>
                </a:lnTo>
                <a:lnTo>
                  <a:pt x="161076" y="33082"/>
                </a:lnTo>
                <a:lnTo>
                  <a:pt x="122127" y="57204"/>
                </a:lnTo>
                <a:lnTo>
                  <a:pt x="87439" y="86867"/>
                </a:lnTo>
                <a:lnTo>
                  <a:pt x="57643" y="121468"/>
                </a:lnTo>
                <a:lnTo>
                  <a:pt x="33371" y="160404"/>
                </a:lnTo>
                <a:lnTo>
                  <a:pt x="15252" y="203069"/>
                </a:lnTo>
                <a:lnTo>
                  <a:pt x="3918" y="24886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88"/>
                </a:lnTo>
                <a:lnTo>
                  <a:pt x="33371" y="433953"/>
                </a:lnTo>
                <a:lnTo>
                  <a:pt x="57643" y="472888"/>
                </a:lnTo>
                <a:lnTo>
                  <a:pt x="87439" y="507489"/>
                </a:lnTo>
                <a:lnTo>
                  <a:pt x="122127" y="537152"/>
                </a:lnTo>
                <a:lnTo>
                  <a:pt x="161076" y="561274"/>
                </a:lnTo>
                <a:lnTo>
                  <a:pt x="203655" y="579251"/>
                </a:lnTo>
                <a:lnTo>
                  <a:pt x="249233" y="590479"/>
                </a:lnTo>
                <a:lnTo>
                  <a:pt x="297179" y="594356"/>
                </a:lnTo>
                <a:close/>
              </a:path>
              <a:path w="594359" h="594360">
                <a:moveTo>
                  <a:pt x="594359" y="297179"/>
                </a:moveTo>
                <a:lnTo>
                  <a:pt x="590482" y="248863"/>
                </a:lnTo>
                <a:lnTo>
                  <a:pt x="579254" y="203069"/>
                </a:lnTo>
                <a:lnTo>
                  <a:pt x="561276" y="160404"/>
                </a:lnTo>
                <a:lnTo>
                  <a:pt x="537155" y="121468"/>
                </a:lnTo>
                <a:lnTo>
                  <a:pt x="507491" y="86867"/>
                </a:lnTo>
                <a:lnTo>
                  <a:pt x="507491" y="507489"/>
                </a:lnTo>
                <a:lnTo>
                  <a:pt x="537155" y="472888"/>
                </a:lnTo>
                <a:lnTo>
                  <a:pt x="561276" y="433953"/>
                </a:lnTo>
                <a:lnTo>
                  <a:pt x="579254" y="391288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C41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322304" y="495796"/>
            <a:ext cx="1778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13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7836719" y="1124699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C42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94955" y="1268704"/>
            <a:ext cx="56324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CTQ</a:t>
            </a:r>
            <a:endParaRPr sz="900" dirty="0">
              <a:latin typeface="GE Inspira Pitch"/>
              <a:cs typeface="GE Inspira Pitch"/>
            </a:endParaRPr>
          </a:p>
          <a:p>
            <a:pPr algn="ctr">
              <a:lnSpc>
                <a:spcPct val="100000"/>
              </a:lnSpc>
            </a:pP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5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5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50" spc="4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5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5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5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ng</a:t>
            </a:r>
            <a:endParaRPr sz="850" dirty="0">
              <a:latin typeface="GE Inspira Pitch"/>
              <a:cs typeface="GE Inspira Pitch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86782" y="1148185"/>
            <a:ext cx="653861" cy="678195"/>
            <a:chOff x="457200" y="1226804"/>
            <a:chExt cx="653861" cy="678195"/>
          </a:xfrm>
        </p:grpSpPr>
        <p:sp>
          <p:nvSpPr>
            <p:cNvPr id="18" name="Flowchart: Connector 17"/>
            <p:cNvSpPr/>
            <p:nvPr/>
          </p:nvSpPr>
          <p:spPr>
            <a:xfrm>
              <a:off x="457200" y="1226804"/>
              <a:ext cx="653861" cy="67819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bject 8"/>
            <p:cNvSpPr txBox="1"/>
            <p:nvPr/>
          </p:nvSpPr>
          <p:spPr>
            <a:xfrm>
              <a:off x="497323" y="1356601"/>
              <a:ext cx="576580" cy="3822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635" algn="ctr">
                <a:lnSpc>
                  <a:spcPct val="100000"/>
                </a:lnSpc>
              </a:pPr>
              <a:r>
                <a:rPr sz="800" spc="2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CTQ is  </a:t>
              </a:r>
              <a:r>
                <a:rPr sz="800" spc="1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Specified</a:t>
              </a:r>
              <a:r>
                <a:rPr sz="800" spc="-10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 </a:t>
              </a:r>
              <a:r>
                <a:rPr sz="800" spc="1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on </a:t>
              </a:r>
              <a:r>
                <a:rPr sz="800" spc="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 </a:t>
              </a:r>
              <a:r>
                <a:rPr sz="800" spc="2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drawing</a:t>
              </a:r>
              <a:endParaRPr sz="800" dirty="0">
                <a:latin typeface="GE Inspira Pitch"/>
                <a:cs typeface="GE Inspira Pitch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86781" y="2535153"/>
            <a:ext cx="653861" cy="678195"/>
            <a:chOff x="428126" y="2438400"/>
            <a:chExt cx="653861" cy="678195"/>
          </a:xfrm>
        </p:grpSpPr>
        <p:sp>
          <p:nvSpPr>
            <p:cNvPr id="21" name="Flowchart: Connector 20"/>
            <p:cNvSpPr/>
            <p:nvPr/>
          </p:nvSpPr>
          <p:spPr>
            <a:xfrm>
              <a:off x="428126" y="2438400"/>
              <a:ext cx="653861" cy="678195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bject 11"/>
            <p:cNvSpPr txBox="1"/>
            <p:nvPr/>
          </p:nvSpPr>
          <p:spPr>
            <a:xfrm>
              <a:off x="487403" y="2586362"/>
              <a:ext cx="535305" cy="3822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25400" algn="ctr">
                <a:lnSpc>
                  <a:spcPct val="100000"/>
                </a:lnSpc>
              </a:pPr>
              <a:r>
                <a:rPr sz="800" spc="2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Supplier  </a:t>
              </a:r>
              <a:r>
                <a:rPr sz="800" spc="1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Sends</a:t>
              </a:r>
              <a:r>
                <a:rPr sz="800" spc="-8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 </a:t>
              </a:r>
              <a:r>
                <a:rPr sz="800" spc="1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data </a:t>
              </a:r>
              <a:r>
                <a:rPr sz="800" spc="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 </a:t>
              </a:r>
              <a:r>
                <a:rPr sz="800" spc="2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For</a:t>
              </a:r>
              <a:r>
                <a:rPr sz="800" spc="-85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 </a:t>
              </a:r>
              <a:r>
                <a:rPr sz="800" spc="20" dirty="0">
                  <a:solidFill>
                    <a:srgbClr val="FFFFFF"/>
                  </a:solidFill>
                  <a:latin typeface="GE Inspira Pitch"/>
                  <a:cs typeface="GE Inspira Pitch"/>
                </a:rPr>
                <a:t>CTQ</a:t>
              </a:r>
              <a:endParaRPr sz="800" dirty="0">
                <a:latin typeface="GE Inspira Pitch"/>
                <a:cs typeface="GE Inspira Pitch"/>
              </a:endParaRPr>
            </a:p>
          </p:txBody>
        </p:sp>
      </p:grpSp>
      <p:sp>
        <p:nvSpPr>
          <p:cNvPr id="22" name="Flowchart: Connector 21"/>
          <p:cNvSpPr/>
          <p:nvPr/>
        </p:nvSpPr>
        <p:spPr>
          <a:xfrm>
            <a:off x="1086781" y="3883319"/>
            <a:ext cx="653861" cy="67819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12"/>
          <p:cNvSpPr txBox="1"/>
          <p:nvPr/>
        </p:nvSpPr>
        <p:spPr>
          <a:xfrm>
            <a:off x="1086781" y="4048983"/>
            <a:ext cx="60452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405" algn="ctr">
              <a:lnSpc>
                <a:spcPct val="100000"/>
              </a:lnSpc>
            </a:pPr>
            <a:r>
              <a:rPr lang="en-US"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CTQ Review with GE</a:t>
            </a:r>
            <a:endParaRPr sz="800" dirty="0">
              <a:latin typeface="GE Inspira Pitch"/>
              <a:cs typeface="GE Inspira Pitch"/>
            </a:endParaRPr>
          </a:p>
        </p:txBody>
      </p:sp>
      <p:cxnSp>
        <p:nvCxnSpPr>
          <p:cNvPr id="27" name="Straight Arrow Connector 26"/>
          <p:cNvCxnSpPr>
            <a:stCxn id="18" idx="4"/>
            <a:endCxn id="21" idx="0"/>
          </p:cNvCxnSpPr>
          <p:nvPr/>
        </p:nvCxnSpPr>
        <p:spPr>
          <a:xfrm flipH="1">
            <a:off x="1413712" y="1826380"/>
            <a:ext cx="1" cy="70877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4"/>
            <a:endCxn id="22" idx="0"/>
          </p:cNvCxnSpPr>
          <p:nvPr/>
        </p:nvCxnSpPr>
        <p:spPr>
          <a:xfrm>
            <a:off x="1413712" y="3213348"/>
            <a:ext cx="0" cy="6699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307" y="1179562"/>
            <a:ext cx="53759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Factors that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determine the Supplier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surveillance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Audit date include the criticality of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components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supplied,  current quality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issues, development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of new products,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significant process changes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and corrective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action  commitments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from previous</a:t>
            </a:r>
            <a:r>
              <a:rPr sz="900" spc="-2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3307" y="1865362"/>
            <a:ext cx="537210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supplier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audited is notified of the audit’s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scope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(Product,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Process,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Quality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System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etc )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and 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schedule.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3307" y="2551162"/>
            <a:ext cx="53759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Depending on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circumstances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of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audit,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supplier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may be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requested to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provide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information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in  advance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of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to allow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auditors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make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best possible use of everyone’s</a:t>
            </a:r>
            <a:r>
              <a:rPr sz="900" spc="1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time.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3307" y="3236962"/>
            <a:ext cx="537464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opening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meeting confirms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such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details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scope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of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 and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logistics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support 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effectiveness of the</a:t>
            </a:r>
            <a:r>
              <a:rPr sz="900" spc="-8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3307" y="3922761"/>
            <a:ext cx="53759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While conducting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audit, tours of the supplier’s facilities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examination of the supplier’s 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documentation and records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required to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provide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sufficient objective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evidence 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to the supplier’s 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compliance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with the audited</a:t>
            </a:r>
            <a:r>
              <a:rPr sz="900" spc="-1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standard.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3307" y="4608561"/>
            <a:ext cx="53771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Prior to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auditor’s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departure, the findings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are summarized and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closing meeting is held.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closing 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meeting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presents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strengths and weaknesses discovered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during 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 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as those items 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requiring corrective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action.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timing of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corrective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actions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should also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discussed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this</a:t>
            </a:r>
            <a:r>
              <a:rPr sz="900" spc="-1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meeting.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3307" y="5294361"/>
            <a:ext cx="53759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report ( Supplier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Surveillance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Report or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SSR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)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serves as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formal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detailed documentation of 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those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items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discussed at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clsoing meeting.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Audits are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recorded in electronic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Supplier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Management  System</a:t>
            </a:r>
            <a:r>
              <a:rPr sz="900" spc="-10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(eSMS)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3307" y="5919200"/>
            <a:ext cx="53759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audit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report is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documented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in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e-SMS and a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system notification is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sent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to supplier.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Upon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receipt of 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closure comments and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evidences, </a:t>
            </a:r>
            <a:r>
              <a:rPr sz="900" spc="-10" dirty="0">
                <a:solidFill>
                  <a:srgbClr val="001F5F"/>
                </a:solidFill>
                <a:latin typeface="GE Inspira Pitch"/>
                <a:cs typeface="GE Inspira Pitch"/>
              </a:rPr>
              <a:t>SSR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is updated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SQE and a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formal notification of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closure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001F5F"/>
                </a:solidFill>
                <a:latin typeface="GE Inspira Pitch"/>
                <a:cs typeface="GE Inspira Pitch"/>
              </a:rPr>
              <a:t>sent 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from</a:t>
            </a:r>
            <a:r>
              <a:rPr sz="900" spc="-8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001F5F"/>
                </a:solidFill>
                <a:latin typeface="GE Inspira Pitch"/>
                <a:cs typeface="GE Inspira Pitch"/>
              </a:rPr>
              <a:t>system.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2481" y="1056119"/>
            <a:ext cx="576068" cy="537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0555" y="1210550"/>
            <a:ext cx="4413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audit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7215" y="1865870"/>
            <a:ext cx="5568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Audit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5023" y="2542526"/>
            <a:ext cx="57340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review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5795" y="3278618"/>
            <a:ext cx="416559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ee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9511" y="3973561"/>
            <a:ext cx="410209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audit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1035" y="4659361"/>
            <a:ext cx="40703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Closing  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ee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8551" y="5279628"/>
            <a:ext cx="5302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Issue</a:t>
            </a:r>
            <a:r>
              <a:rPr sz="800" spc="-6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audit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report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5928852"/>
            <a:ext cx="3657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Take  CA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as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ed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2371" y="564376"/>
            <a:ext cx="245110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</a:t>
            </a:r>
            <a:r>
              <a:rPr sz="20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Surveillance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67746" y="966200"/>
            <a:ext cx="1153667" cy="2391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6827" y="1089647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79" h="640080">
                <a:moveTo>
                  <a:pt x="78490" y="530019"/>
                </a:moveTo>
                <a:lnTo>
                  <a:pt x="78490" y="110057"/>
                </a:lnTo>
                <a:lnTo>
                  <a:pt x="51552" y="145761"/>
                </a:lnTo>
                <a:lnTo>
                  <a:pt x="29740" y="185105"/>
                </a:lnTo>
                <a:lnTo>
                  <a:pt x="13547" y="227596"/>
                </a:lnTo>
                <a:lnTo>
                  <a:pt x="3469" y="272739"/>
                </a:lnTo>
                <a:lnTo>
                  <a:pt x="0" y="320039"/>
                </a:lnTo>
                <a:lnTo>
                  <a:pt x="3469" y="367339"/>
                </a:lnTo>
                <a:lnTo>
                  <a:pt x="13547" y="412481"/>
                </a:lnTo>
                <a:lnTo>
                  <a:pt x="29740" y="454972"/>
                </a:lnTo>
                <a:lnTo>
                  <a:pt x="51552" y="494316"/>
                </a:lnTo>
                <a:lnTo>
                  <a:pt x="78490" y="530019"/>
                </a:lnTo>
                <a:close/>
              </a:path>
              <a:path w="640079" h="640080">
                <a:moveTo>
                  <a:pt x="320039" y="640076"/>
                </a:moveTo>
                <a:lnTo>
                  <a:pt x="320039" y="0"/>
                </a:lnTo>
                <a:lnTo>
                  <a:pt x="272739" y="3469"/>
                </a:lnTo>
                <a:lnTo>
                  <a:pt x="272739" y="636607"/>
                </a:lnTo>
                <a:lnTo>
                  <a:pt x="320039" y="640076"/>
                </a:lnTo>
                <a:close/>
              </a:path>
              <a:path w="640079" h="640080">
                <a:moveTo>
                  <a:pt x="640079" y="320039"/>
                </a:moveTo>
                <a:lnTo>
                  <a:pt x="636610" y="272739"/>
                </a:lnTo>
                <a:lnTo>
                  <a:pt x="626532" y="227596"/>
                </a:lnTo>
                <a:lnTo>
                  <a:pt x="610339" y="185105"/>
                </a:lnTo>
                <a:lnTo>
                  <a:pt x="588527" y="145761"/>
                </a:lnTo>
                <a:lnTo>
                  <a:pt x="561589" y="110057"/>
                </a:lnTo>
                <a:lnTo>
                  <a:pt x="561589" y="530019"/>
                </a:lnTo>
                <a:lnTo>
                  <a:pt x="588527" y="494316"/>
                </a:lnTo>
                <a:lnTo>
                  <a:pt x="610339" y="454972"/>
                </a:lnTo>
                <a:lnTo>
                  <a:pt x="626532" y="412481"/>
                </a:lnTo>
                <a:lnTo>
                  <a:pt x="636610" y="367339"/>
                </a:lnTo>
                <a:lnTo>
                  <a:pt x="640079" y="320039"/>
                </a:lnTo>
                <a:close/>
              </a:path>
            </a:pathLst>
          </a:custGeom>
          <a:solidFill>
            <a:srgbClr val="746C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322304" y="495796"/>
            <a:ext cx="1778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14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7929012" y="1068436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E1DF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24800" y="1163800"/>
            <a:ext cx="62611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85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5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5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50" spc="25" dirty="0">
                <a:solidFill>
                  <a:srgbClr val="FFFFFF"/>
                </a:solidFill>
                <a:latin typeface="GE Inspira Pitch"/>
                <a:cs typeface="GE Inspira Pitch"/>
              </a:rPr>
              <a:t>ill</a:t>
            </a:r>
            <a:r>
              <a:rPr sz="850" spc="2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5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5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5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850" spc="25" dirty="0">
                <a:solidFill>
                  <a:srgbClr val="FFFFFF"/>
                </a:solidFill>
                <a:latin typeface="GE Inspira Pitch"/>
                <a:cs typeface="GE Inspira Pitch"/>
              </a:rPr>
              <a:t>Audit</a:t>
            </a:r>
            <a:endParaRPr sz="85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3713" y="4096496"/>
            <a:ext cx="6807834" cy="988060"/>
          </a:xfrm>
          <a:custGeom>
            <a:avLst/>
            <a:gdLst/>
            <a:ahLst/>
            <a:cxnLst/>
            <a:rect l="l" t="t" r="r" b="b"/>
            <a:pathLst>
              <a:path w="6807834" h="988060">
                <a:moveTo>
                  <a:pt x="6807704" y="981455"/>
                </a:moveTo>
                <a:lnTo>
                  <a:pt x="6807704" y="6095"/>
                </a:lnTo>
                <a:lnTo>
                  <a:pt x="6801608" y="0"/>
                </a:lnTo>
                <a:lnTo>
                  <a:pt x="6095" y="0"/>
                </a:lnTo>
                <a:lnTo>
                  <a:pt x="0" y="6095"/>
                </a:lnTo>
                <a:lnTo>
                  <a:pt x="0" y="981455"/>
                </a:lnTo>
                <a:lnTo>
                  <a:pt x="6095" y="987551"/>
                </a:lnTo>
                <a:lnTo>
                  <a:pt x="12191" y="987551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6781796" y="25907"/>
                </a:lnTo>
                <a:lnTo>
                  <a:pt x="6781796" y="12191"/>
                </a:lnTo>
                <a:lnTo>
                  <a:pt x="6793988" y="25907"/>
                </a:lnTo>
                <a:lnTo>
                  <a:pt x="6793988" y="987551"/>
                </a:lnTo>
                <a:lnTo>
                  <a:pt x="6801608" y="987551"/>
                </a:lnTo>
                <a:lnTo>
                  <a:pt x="6807704" y="981455"/>
                </a:lnTo>
                <a:close/>
              </a:path>
              <a:path w="6807834" h="988060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6807834" h="988060">
                <a:moveTo>
                  <a:pt x="25907" y="961643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961643"/>
                </a:lnTo>
                <a:lnTo>
                  <a:pt x="25907" y="961643"/>
                </a:lnTo>
                <a:close/>
              </a:path>
              <a:path w="6807834" h="988060">
                <a:moveTo>
                  <a:pt x="6793988" y="961643"/>
                </a:moveTo>
                <a:lnTo>
                  <a:pt x="12191" y="961643"/>
                </a:lnTo>
                <a:lnTo>
                  <a:pt x="25907" y="975359"/>
                </a:lnTo>
                <a:lnTo>
                  <a:pt x="25907" y="987551"/>
                </a:lnTo>
                <a:lnTo>
                  <a:pt x="6781796" y="987551"/>
                </a:lnTo>
                <a:lnTo>
                  <a:pt x="6781796" y="975359"/>
                </a:lnTo>
                <a:lnTo>
                  <a:pt x="6793988" y="961643"/>
                </a:lnTo>
                <a:close/>
              </a:path>
              <a:path w="6807834" h="988060">
                <a:moveTo>
                  <a:pt x="25907" y="987551"/>
                </a:moveTo>
                <a:lnTo>
                  <a:pt x="25907" y="975359"/>
                </a:lnTo>
                <a:lnTo>
                  <a:pt x="12191" y="961643"/>
                </a:lnTo>
                <a:lnTo>
                  <a:pt x="12191" y="987551"/>
                </a:lnTo>
                <a:lnTo>
                  <a:pt x="25907" y="987551"/>
                </a:lnTo>
                <a:close/>
              </a:path>
              <a:path w="6807834" h="988060">
                <a:moveTo>
                  <a:pt x="6793988" y="25907"/>
                </a:moveTo>
                <a:lnTo>
                  <a:pt x="6781796" y="12191"/>
                </a:lnTo>
                <a:lnTo>
                  <a:pt x="6781796" y="25907"/>
                </a:lnTo>
                <a:lnTo>
                  <a:pt x="6793988" y="25907"/>
                </a:lnTo>
                <a:close/>
              </a:path>
              <a:path w="6807834" h="988060">
                <a:moveTo>
                  <a:pt x="6793988" y="961643"/>
                </a:moveTo>
                <a:lnTo>
                  <a:pt x="6793988" y="25907"/>
                </a:lnTo>
                <a:lnTo>
                  <a:pt x="6781796" y="25907"/>
                </a:lnTo>
                <a:lnTo>
                  <a:pt x="6781796" y="961643"/>
                </a:lnTo>
                <a:lnTo>
                  <a:pt x="6793988" y="961643"/>
                </a:lnTo>
                <a:close/>
              </a:path>
              <a:path w="6807834" h="988060">
                <a:moveTo>
                  <a:pt x="6793988" y="987551"/>
                </a:moveTo>
                <a:lnTo>
                  <a:pt x="6793988" y="961643"/>
                </a:lnTo>
                <a:lnTo>
                  <a:pt x="6781796" y="975359"/>
                </a:lnTo>
                <a:lnTo>
                  <a:pt x="6781796" y="987551"/>
                </a:lnTo>
                <a:lnTo>
                  <a:pt x="6793988" y="987551"/>
                </a:lnTo>
                <a:close/>
              </a:path>
            </a:pathLst>
          </a:custGeom>
          <a:solidFill>
            <a:srgbClr val="1E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6171" y="4092433"/>
            <a:ext cx="66243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Case 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20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questions, please </a:t>
            </a:r>
            <a:r>
              <a:rPr sz="2000" spc="-10" dirty="0">
                <a:solidFill>
                  <a:srgbClr val="1D4091"/>
                </a:solidFill>
                <a:latin typeface="GE Inspira Pitch"/>
                <a:cs typeface="GE Inspira Pitch"/>
              </a:rPr>
              <a:t>reach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out 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to a </a:t>
            </a:r>
            <a:r>
              <a:rPr sz="2000" spc="-10" dirty="0">
                <a:solidFill>
                  <a:srgbClr val="1D4091"/>
                </a:solidFill>
                <a:latin typeface="GE Inspira Pitch"/>
                <a:cs typeface="GE Inspira Pitch"/>
              </a:rPr>
              <a:t>Commercial 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Leader 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or Supplier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Quality 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Engineer 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lang="en-US"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Renewable Energy </a:t>
            </a:r>
            <a:endParaRPr sz="2000" dirty="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5430" y="1792208"/>
            <a:ext cx="1892807" cy="191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905" y="3710924"/>
            <a:ext cx="6781800" cy="340360"/>
          </a:xfrm>
          <a:custGeom>
            <a:avLst/>
            <a:gdLst/>
            <a:ahLst/>
            <a:cxnLst/>
            <a:rect l="l" t="t" r="r" b="b"/>
            <a:pathLst>
              <a:path w="6781800" h="340360">
                <a:moveTo>
                  <a:pt x="0" y="0"/>
                </a:moveTo>
                <a:lnTo>
                  <a:pt x="0" y="339851"/>
                </a:lnTo>
                <a:lnTo>
                  <a:pt x="6781799" y="339851"/>
                </a:lnTo>
                <a:lnTo>
                  <a:pt x="6781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7D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0934" y="3412374"/>
            <a:ext cx="914400" cy="901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0028" y="3698818"/>
            <a:ext cx="223139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60" dirty="0">
                <a:solidFill>
                  <a:srgbClr val="0F3B93"/>
                </a:solidFill>
                <a:latin typeface="Arial"/>
                <a:cs typeface="Arial"/>
              </a:rPr>
              <a:t>imagination </a:t>
            </a:r>
            <a:r>
              <a:rPr sz="1900" spc="50" dirty="0">
                <a:solidFill>
                  <a:srgbClr val="0F3B93"/>
                </a:solidFill>
                <a:latin typeface="Arial"/>
                <a:cs typeface="Arial"/>
              </a:rPr>
              <a:t>at</a:t>
            </a:r>
            <a:r>
              <a:rPr sz="1900" spc="-130" dirty="0">
                <a:solidFill>
                  <a:srgbClr val="0F3B93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F3B93"/>
                </a:solidFill>
                <a:latin typeface="Arial"/>
                <a:cs typeface="Arial"/>
              </a:rPr>
              <a:t>work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003" y="1359902"/>
            <a:ext cx="8491220" cy="306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DISCLAIMER</a:t>
            </a:r>
            <a:endParaRPr sz="2000" dirty="0">
              <a:latin typeface="GE Inspira Pitch"/>
              <a:cs typeface="GE Inspira Pitch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The information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in this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handbook is provided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for convenience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of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our   suppliers and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may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be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subjected to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change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from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time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to time without prior  intimation. This document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may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be used as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guide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but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not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as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substitute to  GE </a:t>
            </a:r>
            <a:r>
              <a:rPr lang="en-US"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Renewable Energy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Global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Supply </a:t>
            </a:r>
            <a:r>
              <a:rPr sz="2000" spc="-10" dirty="0">
                <a:solidFill>
                  <a:srgbClr val="001F5F"/>
                </a:solidFill>
                <a:latin typeface="GE Inspira Pitch"/>
                <a:cs typeface="GE Inspira Pitch"/>
              </a:rPr>
              <a:t>Chain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Procedures, </a:t>
            </a:r>
            <a:r>
              <a:rPr sz="2000" dirty="0">
                <a:solidFill>
                  <a:srgbClr val="001F5F"/>
                </a:solidFill>
                <a:latin typeface="GE Inspira Pitch"/>
                <a:cs typeface="GE Inspira Pitch"/>
              </a:rPr>
              <a:t>Work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Instructions or  Quality Management</a:t>
            </a:r>
            <a:r>
              <a:rPr sz="2000" spc="-7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GE Inspira Pitch"/>
                <a:cs typeface="GE Inspira Pitch"/>
              </a:rPr>
              <a:t>System.</a:t>
            </a:r>
            <a:endParaRPr sz="2000" dirty="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1928" y="5537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1</a:t>
            </a:r>
            <a:endParaRPr sz="11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7"/>
          <p:cNvSpPr/>
          <p:nvPr/>
        </p:nvSpPr>
        <p:spPr>
          <a:xfrm>
            <a:off x="6643746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"/>
          <p:cNvSpPr/>
          <p:nvPr/>
        </p:nvSpPr>
        <p:spPr>
          <a:xfrm>
            <a:off x="5770240" y="5496353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"/>
          <p:cNvSpPr/>
          <p:nvPr/>
        </p:nvSpPr>
        <p:spPr>
          <a:xfrm>
            <a:off x="3299962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95169" y="1244078"/>
            <a:ext cx="3195955" cy="175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sz="3200" spc="100" dirty="0">
                <a:solidFill>
                  <a:srgbClr val="001F5F"/>
                </a:solidFill>
                <a:latin typeface="GE Inspira Pitch"/>
                <a:cs typeface="GE Inspira Pitch"/>
              </a:rPr>
              <a:t>Integrity</a:t>
            </a:r>
            <a:endParaRPr sz="3200">
              <a:latin typeface="GE Inspira Pitch"/>
              <a:cs typeface="GE Inspira Pitch"/>
            </a:endParaRPr>
          </a:p>
          <a:p>
            <a:pPr marL="12700" marR="5080" algn="just">
              <a:lnSpc>
                <a:spcPct val="100000"/>
              </a:lnSpc>
              <a:spcBef>
                <a:spcPts val="1920"/>
              </a:spcBef>
            </a:pP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considers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the professional behavior of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its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people  and its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interfaces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in all business relations to be of  paramount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importance.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Improper behavior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business has the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potential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to jeopardize the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image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of GE’s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employees,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suppliers,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customers, clients and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other</a:t>
            </a:r>
            <a:r>
              <a:rPr sz="1100" spc="-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partners.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665" y="1244078"/>
            <a:ext cx="3347720" cy="178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3200" spc="75" dirty="0">
                <a:solidFill>
                  <a:srgbClr val="001F5F"/>
                </a:solidFill>
                <a:latin typeface="GE Inspira Pitch"/>
                <a:cs typeface="GE Inspira Pitch"/>
              </a:rPr>
              <a:t>Building</a:t>
            </a:r>
            <a:r>
              <a:rPr sz="3200" spc="-10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GE Inspira Pitch"/>
                <a:cs typeface="GE Inspira Pitch"/>
              </a:rPr>
              <a:t>Success</a:t>
            </a:r>
            <a:endParaRPr sz="3200" dirty="0">
              <a:latin typeface="GE Inspira Pitch"/>
              <a:cs typeface="GE Inspira Pitch"/>
            </a:endParaRPr>
          </a:p>
          <a:p>
            <a:pPr marL="12700" marR="5080" algn="just">
              <a:lnSpc>
                <a:spcPct val="100000"/>
              </a:lnSpc>
              <a:spcBef>
                <a:spcPts val="2120"/>
              </a:spcBef>
            </a:pP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committed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 success.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Key to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achieving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success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is the application </a:t>
            </a:r>
            <a:r>
              <a:rPr sz="1100" spc="-10" dirty="0">
                <a:solidFill>
                  <a:srgbClr val="1D4091"/>
                </a:solidFill>
                <a:latin typeface="GE Inspira Pitch"/>
                <a:cs typeface="GE Inspira Pitch"/>
              </a:rPr>
              <a:t>of</a:t>
            </a:r>
            <a:r>
              <a:rPr lang="en-US" sz="11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consistent, effective processes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for designing and 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products and delivering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services. These</a:t>
            </a:r>
            <a:r>
              <a:rPr lang="en-US"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processes extend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beyond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to include our entire supply</a:t>
            </a:r>
            <a:r>
              <a:rPr sz="1100" spc="-1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chain.</a:t>
            </a:r>
            <a:endParaRPr sz="1100" dirty="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5665" y="3174986"/>
            <a:ext cx="3348354" cy="186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This handbook is intended to explain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how each </a:t>
            </a:r>
            <a:r>
              <a:rPr sz="1100" spc="-1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the 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key processes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involving suppliers works.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pages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that follow,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each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these processes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is explained in 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further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detail.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Please take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the time to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review these  processes. They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will be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key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to your company’s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effective 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involvement in the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supply</a:t>
            </a:r>
            <a:r>
              <a:rPr sz="1100" spc="-1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chain.</a:t>
            </a:r>
            <a:endParaRPr sz="1100" dirty="0">
              <a:latin typeface="GE Inspira Pitch"/>
              <a:cs typeface="GE Inspira Pitch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If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you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any questions, contact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your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 Commercial Leader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or your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Supplier Quality  Engineer.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Thank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you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your contributions to our  mission of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furthering </a:t>
            </a:r>
            <a:r>
              <a:rPr sz="1100" dirty="0">
                <a:solidFill>
                  <a:srgbClr val="1D4091"/>
                </a:solidFill>
                <a:latin typeface="GE Inspira Pitch"/>
                <a:cs typeface="GE Inspira Pitch"/>
              </a:rPr>
              <a:t>our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customers’</a:t>
            </a:r>
            <a:r>
              <a:rPr sz="11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success.</a:t>
            </a:r>
            <a:endParaRPr sz="1100" dirty="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4822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EBD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23022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302" y="551934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D65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5562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19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505" y="548028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19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70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8969" y="5670788"/>
            <a:ext cx="47625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MNDA</a:t>
            </a:r>
            <a:r>
              <a:rPr sz="9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/</a:t>
            </a:r>
            <a:endParaRPr sz="900">
              <a:latin typeface="GE Inspira Pitch"/>
              <a:cs typeface="GE Inspira Pitch"/>
            </a:endParaRPr>
          </a:p>
          <a:p>
            <a:pPr marL="12700" marR="508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I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eg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y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6604" y="5674598"/>
            <a:ext cx="2724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1050" spc="25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1050" spc="35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endParaRPr sz="105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6016" y="5675360"/>
            <a:ext cx="62547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E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On-board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8620" y="5687045"/>
            <a:ext cx="339090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FPQ</a:t>
            </a:r>
            <a:r>
              <a:rPr sz="1000" spc="-7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1000" spc="30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1000" spc="20" dirty="0">
                <a:solidFill>
                  <a:srgbClr val="FFFFFF"/>
                </a:solidFill>
                <a:latin typeface="GE Inspira Pitch"/>
                <a:cs typeface="GE Inspira Pitch"/>
              </a:rPr>
              <a:t>NPI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8991" y="5674852"/>
            <a:ext cx="57848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</a:pPr>
            <a:r>
              <a:rPr sz="1000" spc="3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10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1000" spc="30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10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4915" y="5674852"/>
            <a:ext cx="52006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sz="1000" spc="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1000" spc="5" dirty="0">
                <a:solidFill>
                  <a:srgbClr val="FFFFFF"/>
                </a:solidFill>
                <a:latin typeface="GE Inspira Pitch"/>
                <a:cs typeface="GE Inspira Pitch"/>
              </a:rPr>
              <a:t>pp</a:t>
            </a: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10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04860" y="5568172"/>
            <a:ext cx="4622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NC</a:t>
            </a:r>
            <a:endParaRPr sz="900" dirty="0">
              <a:latin typeface="GE Inspira Pitch"/>
              <a:cs typeface="GE Inspira Pitch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l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0478" y="5638785"/>
            <a:ext cx="8699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1713" y="5315696"/>
            <a:ext cx="8941435" cy="1092835"/>
          </a:xfrm>
          <a:custGeom>
            <a:avLst/>
            <a:gdLst/>
            <a:ahLst/>
            <a:cxnLst/>
            <a:rect l="l" t="t" r="r" b="b"/>
            <a:pathLst>
              <a:path w="8941435" h="1092835">
                <a:moveTo>
                  <a:pt x="25907" y="900683"/>
                </a:moveTo>
                <a:lnTo>
                  <a:pt x="25907" y="826007"/>
                </a:lnTo>
                <a:lnTo>
                  <a:pt x="0" y="826007"/>
                </a:lnTo>
                <a:lnTo>
                  <a:pt x="0" y="902207"/>
                </a:lnTo>
                <a:lnTo>
                  <a:pt x="25907" y="900683"/>
                </a:lnTo>
                <a:close/>
              </a:path>
              <a:path w="8941435" h="1092835">
                <a:moveTo>
                  <a:pt x="25907" y="902207"/>
                </a:moveTo>
                <a:lnTo>
                  <a:pt x="25907" y="900683"/>
                </a:lnTo>
                <a:lnTo>
                  <a:pt x="0" y="902207"/>
                </a:lnTo>
                <a:lnTo>
                  <a:pt x="25907" y="902207"/>
                </a:lnTo>
                <a:close/>
              </a:path>
              <a:path w="8941435" h="1092835">
                <a:moveTo>
                  <a:pt x="32003" y="947927"/>
                </a:moveTo>
                <a:lnTo>
                  <a:pt x="28955" y="934211"/>
                </a:lnTo>
                <a:lnTo>
                  <a:pt x="25907" y="918971"/>
                </a:lnTo>
                <a:lnTo>
                  <a:pt x="25907" y="902207"/>
                </a:lnTo>
                <a:lnTo>
                  <a:pt x="0" y="902207"/>
                </a:lnTo>
                <a:lnTo>
                  <a:pt x="1523" y="922019"/>
                </a:lnTo>
                <a:lnTo>
                  <a:pt x="4571" y="940307"/>
                </a:lnTo>
                <a:lnTo>
                  <a:pt x="7619" y="954023"/>
                </a:lnTo>
                <a:lnTo>
                  <a:pt x="32003" y="947927"/>
                </a:lnTo>
                <a:close/>
              </a:path>
              <a:path w="8941435" h="1092835">
                <a:moveTo>
                  <a:pt x="25907" y="800099"/>
                </a:moveTo>
                <a:lnTo>
                  <a:pt x="25907" y="723899"/>
                </a:lnTo>
                <a:lnTo>
                  <a:pt x="0" y="723899"/>
                </a:lnTo>
                <a:lnTo>
                  <a:pt x="0" y="800099"/>
                </a:lnTo>
                <a:lnTo>
                  <a:pt x="25907" y="800099"/>
                </a:lnTo>
                <a:close/>
              </a:path>
              <a:path w="8941435" h="1092835">
                <a:moveTo>
                  <a:pt x="25907" y="699515"/>
                </a:moveTo>
                <a:lnTo>
                  <a:pt x="25907" y="623315"/>
                </a:lnTo>
                <a:lnTo>
                  <a:pt x="0" y="623315"/>
                </a:lnTo>
                <a:lnTo>
                  <a:pt x="0" y="699515"/>
                </a:lnTo>
                <a:lnTo>
                  <a:pt x="25907" y="699515"/>
                </a:lnTo>
                <a:close/>
              </a:path>
              <a:path w="8941435" h="1092835">
                <a:moveTo>
                  <a:pt x="25907" y="597407"/>
                </a:moveTo>
                <a:lnTo>
                  <a:pt x="25907" y="521207"/>
                </a:lnTo>
                <a:lnTo>
                  <a:pt x="0" y="521207"/>
                </a:lnTo>
                <a:lnTo>
                  <a:pt x="0" y="597407"/>
                </a:lnTo>
                <a:lnTo>
                  <a:pt x="25907" y="597407"/>
                </a:lnTo>
                <a:close/>
              </a:path>
              <a:path w="8941435" h="1092835">
                <a:moveTo>
                  <a:pt x="25907" y="495299"/>
                </a:moveTo>
                <a:lnTo>
                  <a:pt x="25907" y="419099"/>
                </a:lnTo>
                <a:lnTo>
                  <a:pt x="0" y="419099"/>
                </a:lnTo>
                <a:lnTo>
                  <a:pt x="0" y="495299"/>
                </a:lnTo>
                <a:lnTo>
                  <a:pt x="25907" y="495299"/>
                </a:lnTo>
                <a:close/>
              </a:path>
              <a:path w="8941435" h="1092835">
                <a:moveTo>
                  <a:pt x="25907" y="394715"/>
                </a:moveTo>
                <a:lnTo>
                  <a:pt x="25907" y="318515"/>
                </a:lnTo>
                <a:lnTo>
                  <a:pt x="0" y="318515"/>
                </a:lnTo>
                <a:lnTo>
                  <a:pt x="0" y="394715"/>
                </a:lnTo>
                <a:lnTo>
                  <a:pt x="25907" y="394715"/>
                </a:lnTo>
                <a:close/>
              </a:path>
              <a:path w="8941435" h="1092835">
                <a:moveTo>
                  <a:pt x="25907" y="292607"/>
                </a:moveTo>
                <a:lnTo>
                  <a:pt x="25907" y="216407"/>
                </a:lnTo>
                <a:lnTo>
                  <a:pt x="0" y="216407"/>
                </a:lnTo>
                <a:lnTo>
                  <a:pt x="0" y="292607"/>
                </a:lnTo>
                <a:lnTo>
                  <a:pt x="25907" y="292607"/>
                </a:lnTo>
                <a:close/>
              </a:path>
              <a:path w="8941435" h="1092835">
                <a:moveTo>
                  <a:pt x="41147" y="121919"/>
                </a:moveTo>
                <a:lnTo>
                  <a:pt x="18287" y="111251"/>
                </a:lnTo>
                <a:lnTo>
                  <a:pt x="15239" y="117347"/>
                </a:lnTo>
                <a:lnTo>
                  <a:pt x="9143" y="134111"/>
                </a:lnTo>
                <a:lnTo>
                  <a:pt x="4571" y="152399"/>
                </a:lnTo>
                <a:lnTo>
                  <a:pt x="1523" y="172211"/>
                </a:lnTo>
                <a:lnTo>
                  <a:pt x="0" y="190499"/>
                </a:lnTo>
                <a:lnTo>
                  <a:pt x="25907" y="190499"/>
                </a:lnTo>
                <a:lnTo>
                  <a:pt x="25907" y="173735"/>
                </a:lnTo>
                <a:lnTo>
                  <a:pt x="28955" y="156971"/>
                </a:lnTo>
                <a:lnTo>
                  <a:pt x="38099" y="126491"/>
                </a:lnTo>
                <a:lnTo>
                  <a:pt x="41147" y="121919"/>
                </a:lnTo>
                <a:close/>
              </a:path>
              <a:path w="8941435" h="1092835">
                <a:moveTo>
                  <a:pt x="100583" y="51815"/>
                </a:moveTo>
                <a:lnTo>
                  <a:pt x="88391" y="30479"/>
                </a:lnTo>
                <a:lnTo>
                  <a:pt x="83819" y="33527"/>
                </a:lnTo>
                <a:lnTo>
                  <a:pt x="68579" y="44195"/>
                </a:lnTo>
                <a:lnTo>
                  <a:pt x="42671" y="70103"/>
                </a:lnTo>
                <a:lnTo>
                  <a:pt x="32003" y="85343"/>
                </a:lnTo>
                <a:lnTo>
                  <a:pt x="30479" y="88391"/>
                </a:lnTo>
                <a:lnTo>
                  <a:pt x="51815" y="100583"/>
                </a:lnTo>
                <a:lnTo>
                  <a:pt x="54863" y="97535"/>
                </a:lnTo>
                <a:lnTo>
                  <a:pt x="64007" y="85343"/>
                </a:lnTo>
                <a:lnTo>
                  <a:pt x="74675" y="73151"/>
                </a:lnTo>
                <a:lnTo>
                  <a:pt x="86867" y="62483"/>
                </a:lnTo>
                <a:lnTo>
                  <a:pt x="99059" y="53339"/>
                </a:lnTo>
                <a:lnTo>
                  <a:pt x="100583" y="51815"/>
                </a:lnTo>
                <a:close/>
              </a:path>
              <a:path w="8941435" h="1092835">
                <a:moveTo>
                  <a:pt x="192023" y="25907"/>
                </a:moveTo>
                <a:lnTo>
                  <a:pt x="190499" y="0"/>
                </a:lnTo>
                <a:lnTo>
                  <a:pt x="170687" y="1523"/>
                </a:lnTo>
                <a:lnTo>
                  <a:pt x="152399" y="4571"/>
                </a:lnTo>
                <a:lnTo>
                  <a:pt x="134111" y="9143"/>
                </a:lnTo>
                <a:lnTo>
                  <a:pt x="115823" y="15239"/>
                </a:lnTo>
                <a:lnTo>
                  <a:pt x="111251" y="18287"/>
                </a:lnTo>
                <a:lnTo>
                  <a:pt x="121919" y="41147"/>
                </a:lnTo>
                <a:lnTo>
                  <a:pt x="126491" y="38099"/>
                </a:lnTo>
                <a:lnTo>
                  <a:pt x="141731" y="33527"/>
                </a:lnTo>
                <a:lnTo>
                  <a:pt x="158495" y="28955"/>
                </a:lnTo>
                <a:lnTo>
                  <a:pt x="173735" y="25907"/>
                </a:lnTo>
                <a:lnTo>
                  <a:pt x="192023" y="25907"/>
                </a:lnTo>
                <a:close/>
              </a:path>
              <a:path w="8941435" h="1092835">
                <a:moveTo>
                  <a:pt x="292607" y="25907"/>
                </a:moveTo>
                <a:lnTo>
                  <a:pt x="292607" y="0"/>
                </a:lnTo>
                <a:lnTo>
                  <a:pt x="216407" y="0"/>
                </a:lnTo>
                <a:lnTo>
                  <a:pt x="216407" y="25907"/>
                </a:lnTo>
                <a:lnTo>
                  <a:pt x="292607" y="25907"/>
                </a:lnTo>
                <a:close/>
              </a:path>
              <a:path w="8941435" h="1092835">
                <a:moveTo>
                  <a:pt x="394715" y="25907"/>
                </a:moveTo>
                <a:lnTo>
                  <a:pt x="394715" y="0"/>
                </a:lnTo>
                <a:lnTo>
                  <a:pt x="318515" y="0"/>
                </a:lnTo>
                <a:lnTo>
                  <a:pt x="318515" y="25907"/>
                </a:lnTo>
                <a:lnTo>
                  <a:pt x="394715" y="25907"/>
                </a:lnTo>
                <a:close/>
              </a:path>
              <a:path w="8941435" h="1092835">
                <a:moveTo>
                  <a:pt x="495299" y="25907"/>
                </a:moveTo>
                <a:lnTo>
                  <a:pt x="495299" y="0"/>
                </a:lnTo>
                <a:lnTo>
                  <a:pt x="419099" y="0"/>
                </a:lnTo>
                <a:lnTo>
                  <a:pt x="419099" y="25907"/>
                </a:lnTo>
                <a:lnTo>
                  <a:pt x="495299" y="25907"/>
                </a:lnTo>
                <a:close/>
              </a:path>
              <a:path w="8941435" h="1092835">
                <a:moveTo>
                  <a:pt x="597407" y="25907"/>
                </a:moveTo>
                <a:lnTo>
                  <a:pt x="597407" y="0"/>
                </a:lnTo>
                <a:lnTo>
                  <a:pt x="521207" y="0"/>
                </a:lnTo>
                <a:lnTo>
                  <a:pt x="521207" y="25907"/>
                </a:lnTo>
                <a:lnTo>
                  <a:pt x="597407" y="25907"/>
                </a:lnTo>
                <a:close/>
              </a:path>
              <a:path w="8941435" h="1092835">
                <a:moveTo>
                  <a:pt x="699515" y="25907"/>
                </a:moveTo>
                <a:lnTo>
                  <a:pt x="699515" y="0"/>
                </a:lnTo>
                <a:lnTo>
                  <a:pt x="623315" y="0"/>
                </a:lnTo>
                <a:lnTo>
                  <a:pt x="623315" y="25907"/>
                </a:lnTo>
                <a:lnTo>
                  <a:pt x="699515" y="25907"/>
                </a:lnTo>
                <a:close/>
              </a:path>
              <a:path w="8941435" h="1092835">
                <a:moveTo>
                  <a:pt x="800099" y="25907"/>
                </a:moveTo>
                <a:lnTo>
                  <a:pt x="800099" y="0"/>
                </a:lnTo>
                <a:lnTo>
                  <a:pt x="723899" y="0"/>
                </a:lnTo>
                <a:lnTo>
                  <a:pt x="723899" y="25907"/>
                </a:lnTo>
                <a:lnTo>
                  <a:pt x="800099" y="25907"/>
                </a:lnTo>
                <a:close/>
              </a:path>
              <a:path w="8941435" h="1092835">
                <a:moveTo>
                  <a:pt x="902207" y="25907"/>
                </a:moveTo>
                <a:lnTo>
                  <a:pt x="902207" y="0"/>
                </a:lnTo>
                <a:lnTo>
                  <a:pt x="826007" y="0"/>
                </a:lnTo>
                <a:lnTo>
                  <a:pt x="826007" y="25907"/>
                </a:lnTo>
                <a:lnTo>
                  <a:pt x="902207" y="25907"/>
                </a:lnTo>
                <a:close/>
              </a:path>
              <a:path w="8941435" h="1092835">
                <a:moveTo>
                  <a:pt x="1004312" y="25907"/>
                </a:moveTo>
                <a:lnTo>
                  <a:pt x="1004312" y="0"/>
                </a:lnTo>
                <a:lnTo>
                  <a:pt x="928115" y="0"/>
                </a:lnTo>
                <a:lnTo>
                  <a:pt x="928115" y="25907"/>
                </a:lnTo>
                <a:lnTo>
                  <a:pt x="1004312" y="25907"/>
                </a:lnTo>
                <a:close/>
              </a:path>
              <a:path w="8941435" h="1092835">
                <a:moveTo>
                  <a:pt x="1104896" y="25907"/>
                </a:moveTo>
                <a:lnTo>
                  <a:pt x="1104896" y="0"/>
                </a:lnTo>
                <a:lnTo>
                  <a:pt x="1028696" y="0"/>
                </a:lnTo>
                <a:lnTo>
                  <a:pt x="1028696" y="25907"/>
                </a:lnTo>
                <a:lnTo>
                  <a:pt x="1104896" y="25907"/>
                </a:lnTo>
                <a:close/>
              </a:path>
              <a:path w="8941435" h="1092835">
                <a:moveTo>
                  <a:pt x="1207004" y="25907"/>
                </a:moveTo>
                <a:lnTo>
                  <a:pt x="1207004" y="0"/>
                </a:lnTo>
                <a:lnTo>
                  <a:pt x="1130804" y="0"/>
                </a:lnTo>
                <a:lnTo>
                  <a:pt x="1130804" y="25907"/>
                </a:lnTo>
                <a:lnTo>
                  <a:pt x="1207004" y="25907"/>
                </a:lnTo>
                <a:close/>
              </a:path>
              <a:path w="8941435" h="1092835">
                <a:moveTo>
                  <a:pt x="1309112" y="25907"/>
                </a:moveTo>
                <a:lnTo>
                  <a:pt x="1309112" y="0"/>
                </a:lnTo>
                <a:lnTo>
                  <a:pt x="1232912" y="0"/>
                </a:lnTo>
                <a:lnTo>
                  <a:pt x="1232912" y="25907"/>
                </a:lnTo>
                <a:lnTo>
                  <a:pt x="1309112" y="25907"/>
                </a:lnTo>
                <a:close/>
              </a:path>
              <a:path w="8941435" h="1092835">
                <a:moveTo>
                  <a:pt x="1409696" y="25907"/>
                </a:moveTo>
                <a:lnTo>
                  <a:pt x="1409696" y="0"/>
                </a:lnTo>
                <a:lnTo>
                  <a:pt x="1333496" y="0"/>
                </a:lnTo>
                <a:lnTo>
                  <a:pt x="1333496" y="25907"/>
                </a:lnTo>
                <a:lnTo>
                  <a:pt x="1409696" y="25907"/>
                </a:lnTo>
                <a:close/>
              </a:path>
              <a:path w="8941435" h="1092835">
                <a:moveTo>
                  <a:pt x="1511804" y="25907"/>
                </a:moveTo>
                <a:lnTo>
                  <a:pt x="1511804" y="0"/>
                </a:lnTo>
                <a:lnTo>
                  <a:pt x="1435604" y="0"/>
                </a:lnTo>
                <a:lnTo>
                  <a:pt x="1435604" y="25907"/>
                </a:lnTo>
                <a:lnTo>
                  <a:pt x="1511804" y="25907"/>
                </a:lnTo>
                <a:close/>
              </a:path>
              <a:path w="8941435" h="1092835">
                <a:moveTo>
                  <a:pt x="1613912" y="25907"/>
                </a:moveTo>
                <a:lnTo>
                  <a:pt x="1613912" y="0"/>
                </a:lnTo>
                <a:lnTo>
                  <a:pt x="1537712" y="0"/>
                </a:lnTo>
                <a:lnTo>
                  <a:pt x="1537712" y="25907"/>
                </a:lnTo>
                <a:lnTo>
                  <a:pt x="1613912" y="25907"/>
                </a:lnTo>
                <a:close/>
              </a:path>
              <a:path w="8941435" h="1092835">
                <a:moveTo>
                  <a:pt x="1714496" y="25907"/>
                </a:moveTo>
                <a:lnTo>
                  <a:pt x="1714496" y="0"/>
                </a:lnTo>
                <a:lnTo>
                  <a:pt x="1638296" y="0"/>
                </a:lnTo>
                <a:lnTo>
                  <a:pt x="1638296" y="25907"/>
                </a:lnTo>
                <a:lnTo>
                  <a:pt x="1714496" y="25907"/>
                </a:lnTo>
                <a:close/>
              </a:path>
              <a:path w="8941435" h="1092835">
                <a:moveTo>
                  <a:pt x="1816604" y="25907"/>
                </a:moveTo>
                <a:lnTo>
                  <a:pt x="1816604" y="0"/>
                </a:lnTo>
                <a:lnTo>
                  <a:pt x="1740404" y="0"/>
                </a:lnTo>
                <a:lnTo>
                  <a:pt x="1740404" y="25907"/>
                </a:lnTo>
                <a:lnTo>
                  <a:pt x="1816604" y="25907"/>
                </a:lnTo>
                <a:close/>
              </a:path>
              <a:path w="8941435" h="1092835">
                <a:moveTo>
                  <a:pt x="1918712" y="25907"/>
                </a:moveTo>
                <a:lnTo>
                  <a:pt x="1918712" y="0"/>
                </a:lnTo>
                <a:lnTo>
                  <a:pt x="1842512" y="0"/>
                </a:lnTo>
                <a:lnTo>
                  <a:pt x="1842512" y="25907"/>
                </a:lnTo>
                <a:lnTo>
                  <a:pt x="1918712" y="25907"/>
                </a:lnTo>
                <a:close/>
              </a:path>
              <a:path w="8941435" h="1092835">
                <a:moveTo>
                  <a:pt x="2019296" y="25907"/>
                </a:moveTo>
                <a:lnTo>
                  <a:pt x="2019296" y="0"/>
                </a:lnTo>
                <a:lnTo>
                  <a:pt x="1943096" y="0"/>
                </a:lnTo>
                <a:lnTo>
                  <a:pt x="1943096" y="25907"/>
                </a:lnTo>
                <a:lnTo>
                  <a:pt x="2019296" y="25907"/>
                </a:lnTo>
                <a:close/>
              </a:path>
              <a:path w="8941435" h="1092835">
                <a:moveTo>
                  <a:pt x="2121404" y="25907"/>
                </a:moveTo>
                <a:lnTo>
                  <a:pt x="2121404" y="0"/>
                </a:lnTo>
                <a:lnTo>
                  <a:pt x="2045204" y="0"/>
                </a:lnTo>
                <a:lnTo>
                  <a:pt x="2045204" y="25907"/>
                </a:lnTo>
                <a:lnTo>
                  <a:pt x="2121404" y="25907"/>
                </a:lnTo>
                <a:close/>
              </a:path>
              <a:path w="8941435" h="1092835">
                <a:moveTo>
                  <a:pt x="2223512" y="25907"/>
                </a:moveTo>
                <a:lnTo>
                  <a:pt x="2223512" y="0"/>
                </a:lnTo>
                <a:lnTo>
                  <a:pt x="2147312" y="0"/>
                </a:lnTo>
                <a:lnTo>
                  <a:pt x="2147312" y="25907"/>
                </a:lnTo>
                <a:lnTo>
                  <a:pt x="2223512" y="25907"/>
                </a:lnTo>
                <a:close/>
              </a:path>
              <a:path w="8941435" h="1092835">
                <a:moveTo>
                  <a:pt x="2324096" y="25907"/>
                </a:moveTo>
                <a:lnTo>
                  <a:pt x="2324096" y="0"/>
                </a:lnTo>
                <a:lnTo>
                  <a:pt x="2247896" y="0"/>
                </a:lnTo>
                <a:lnTo>
                  <a:pt x="2247896" y="25907"/>
                </a:lnTo>
                <a:lnTo>
                  <a:pt x="2324096" y="25907"/>
                </a:lnTo>
                <a:close/>
              </a:path>
              <a:path w="8941435" h="1092835">
                <a:moveTo>
                  <a:pt x="2426204" y="25907"/>
                </a:moveTo>
                <a:lnTo>
                  <a:pt x="2426204" y="0"/>
                </a:lnTo>
                <a:lnTo>
                  <a:pt x="2350004" y="0"/>
                </a:lnTo>
                <a:lnTo>
                  <a:pt x="2350004" y="25907"/>
                </a:lnTo>
                <a:lnTo>
                  <a:pt x="2426204" y="25907"/>
                </a:lnTo>
                <a:close/>
              </a:path>
              <a:path w="8941435" h="1092835">
                <a:moveTo>
                  <a:pt x="2528312" y="25907"/>
                </a:moveTo>
                <a:lnTo>
                  <a:pt x="2528312" y="0"/>
                </a:lnTo>
                <a:lnTo>
                  <a:pt x="2452112" y="0"/>
                </a:lnTo>
                <a:lnTo>
                  <a:pt x="2452112" y="25907"/>
                </a:lnTo>
                <a:lnTo>
                  <a:pt x="2528312" y="25907"/>
                </a:lnTo>
                <a:close/>
              </a:path>
              <a:path w="8941435" h="1092835">
                <a:moveTo>
                  <a:pt x="2628896" y="25907"/>
                </a:moveTo>
                <a:lnTo>
                  <a:pt x="2628896" y="0"/>
                </a:lnTo>
                <a:lnTo>
                  <a:pt x="2552696" y="0"/>
                </a:lnTo>
                <a:lnTo>
                  <a:pt x="2552696" y="25907"/>
                </a:lnTo>
                <a:lnTo>
                  <a:pt x="2628896" y="25907"/>
                </a:lnTo>
                <a:close/>
              </a:path>
              <a:path w="8941435" h="1092835">
                <a:moveTo>
                  <a:pt x="2731004" y="25907"/>
                </a:moveTo>
                <a:lnTo>
                  <a:pt x="2731004" y="0"/>
                </a:lnTo>
                <a:lnTo>
                  <a:pt x="2654804" y="0"/>
                </a:lnTo>
                <a:lnTo>
                  <a:pt x="2654804" y="25907"/>
                </a:lnTo>
                <a:lnTo>
                  <a:pt x="2731004" y="25907"/>
                </a:lnTo>
                <a:close/>
              </a:path>
              <a:path w="8941435" h="1092835">
                <a:moveTo>
                  <a:pt x="2833112" y="25907"/>
                </a:moveTo>
                <a:lnTo>
                  <a:pt x="2833112" y="0"/>
                </a:lnTo>
                <a:lnTo>
                  <a:pt x="2756912" y="0"/>
                </a:lnTo>
                <a:lnTo>
                  <a:pt x="2756912" y="25907"/>
                </a:lnTo>
                <a:lnTo>
                  <a:pt x="2833112" y="25907"/>
                </a:lnTo>
                <a:close/>
              </a:path>
              <a:path w="8941435" h="1092835">
                <a:moveTo>
                  <a:pt x="2933696" y="25907"/>
                </a:moveTo>
                <a:lnTo>
                  <a:pt x="2933696" y="0"/>
                </a:lnTo>
                <a:lnTo>
                  <a:pt x="2857496" y="0"/>
                </a:lnTo>
                <a:lnTo>
                  <a:pt x="2857496" y="25907"/>
                </a:lnTo>
                <a:lnTo>
                  <a:pt x="2933696" y="25907"/>
                </a:lnTo>
                <a:close/>
              </a:path>
              <a:path w="8941435" h="1092835">
                <a:moveTo>
                  <a:pt x="3035804" y="25907"/>
                </a:moveTo>
                <a:lnTo>
                  <a:pt x="3035804" y="0"/>
                </a:lnTo>
                <a:lnTo>
                  <a:pt x="2959604" y="0"/>
                </a:lnTo>
                <a:lnTo>
                  <a:pt x="2959604" y="25907"/>
                </a:lnTo>
                <a:lnTo>
                  <a:pt x="3035804" y="25907"/>
                </a:lnTo>
                <a:close/>
              </a:path>
              <a:path w="8941435" h="1092835">
                <a:moveTo>
                  <a:pt x="3137912" y="25907"/>
                </a:moveTo>
                <a:lnTo>
                  <a:pt x="3137912" y="0"/>
                </a:lnTo>
                <a:lnTo>
                  <a:pt x="3061712" y="0"/>
                </a:lnTo>
                <a:lnTo>
                  <a:pt x="3061712" y="25907"/>
                </a:lnTo>
                <a:lnTo>
                  <a:pt x="3137912" y="25907"/>
                </a:lnTo>
                <a:close/>
              </a:path>
              <a:path w="8941435" h="1092835">
                <a:moveTo>
                  <a:pt x="3238496" y="25907"/>
                </a:moveTo>
                <a:lnTo>
                  <a:pt x="3238496" y="0"/>
                </a:lnTo>
                <a:lnTo>
                  <a:pt x="3162296" y="0"/>
                </a:lnTo>
                <a:lnTo>
                  <a:pt x="3162296" y="25907"/>
                </a:lnTo>
                <a:lnTo>
                  <a:pt x="3238496" y="25907"/>
                </a:lnTo>
                <a:close/>
              </a:path>
              <a:path w="8941435" h="1092835">
                <a:moveTo>
                  <a:pt x="3340604" y="25907"/>
                </a:moveTo>
                <a:lnTo>
                  <a:pt x="3340604" y="0"/>
                </a:lnTo>
                <a:lnTo>
                  <a:pt x="3264404" y="0"/>
                </a:lnTo>
                <a:lnTo>
                  <a:pt x="3264404" y="25907"/>
                </a:lnTo>
                <a:lnTo>
                  <a:pt x="3340604" y="25907"/>
                </a:lnTo>
                <a:close/>
              </a:path>
              <a:path w="8941435" h="1092835">
                <a:moveTo>
                  <a:pt x="3442712" y="25907"/>
                </a:moveTo>
                <a:lnTo>
                  <a:pt x="3442712" y="0"/>
                </a:lnTo>
                <a:lnTo>
                  <a:pt x="3366512" y="0"/>
                </a:lnTo>
                <a:lnTo>
                  <a:pt x="3366512" y="25907"/>
                </a:lnTo>
                <a:lnTo>
                  <a:pt x="3442712" y="25907"/>
                </a:lnTo>
                <a:close/>
              </a:path>
              <a:path w="8941435" h="1092835">
                <a:moveTo>
                  <a:pt x="3543296" y="25907"/>
                </a:moveTo>
                <a:lnTo>
                  <a:pt x="3543296" y="0"/>
                </a:lnTo>
                <a:lnTo>
                  <a:pt x="3467096" y="0"/>
                </a:lnTo>
                <a:lnTo>
                  <a:pt x="3467096" y="25907"/>
                </a:lnTo>
                <a:lnTo>
                  <a:pt x="3543296" y="25907"/>
                </a:lnTo>
                <a:close/>
              </a:path>
              <a:path w="8941435" h="1092835">
                <a:moveTo>
                  <a:pt x="3645404" y="25907"/>
                </a:moveTo>
                <a:lnTo>
                  <a:pt x="3645404" y="0"/>
                </a:lnTo>
                <a:lnTo>
                  <a:pt x="3569204" y="0"/>
                </a:lnTo>
                <a:lnTo>
                  <a:pt x="3569204" y="25907"/>
                </a:lnTo>
                <a:lnTo>
                  <a:pt x="3645404" y="25907"/>
                </a:lnTo>
                <a:close/>
              </a:path>
              <a:path w="8941435" h="1092835">
                <a:moveTo>
                  <a:pt x="3747512" y="25907"/>
                </a:moveTo>
                <a:lnTo>
                  <a:pt x="3747512" y="0"/>
                </a:lnTo>
                <a:lnTo>
                  <a:pt x="3671312" y="0"/>
                </a:lnTo>
                <a:lnTo>
                  <a:pt x="3671312" y="25907"/>
                </a:lnTo>
                <a:lnTo>
                  <a:pt x="3747512" y="25907"/>
                </a:lnTo>
                <a:close/>
              </a:path>
              <a:path w="8941435" h="1092835">
                <a:moveTo>
                  <a:pt x="3848096" y="25907"/>
                </a:moveTo>
                <a:lnTo>
                  <a:pt x="3848096" y="0"/>
                </a:lnTo>
                <a:lnTo>
                  <a:pt x="3771896" y="0"/>
                </a:lnTo>
                <a:lnTo>
                  <a:pt x="3771896" y="25907"/>
                </a:lnTo>
                <a:lnTo>
                  <a:pt x="3848096" y="25907"/>
                </a:lnTo>
                <a:close/>
              </a:path>
              <a:path w="8941435" h="1092835">
                <a:moveTo>
                  <a:pt x="3950204" y="25907"/>
                </a:moveTo>
                <a:lnTo>
                  <a:pt x="3950204" y="0"/>
                </a:lnTo>
                <a:lnTo>
                  <a:pt x="3874004" y="0"/>
                </a:lnTo>
                <a:lnTo>
                  <a:pt x="3874004" y="25907"/>
                </a:lnTo>
                <a:lnTo>
                  <a:pt x="3950204" y="25907"/>
                </a:lnTo>
                <a:close/>
              </a:path>
              <a:path w="8941435" h="1092835">
                <a:moveTo>
                  <a:pt x="4052312" y="25907"/>
                </a:moveTo>
                <a:lnTo>
                  <a:pt x="4052312" y="0"/>
                </a:lnTo>
                <a:lnTo>
                  <a:pt x="3976112" y="0"/>
                </a:lnTo>
                <a:lnTo>
                  <a:pt x="3976112" y="25907"/>
                </a:lnTo>
                <a:lnTo>
                  <a:pt x="4052312" y="25907"/>
                </a:lnTo>
                <a:close/>
              </a:path>
              <a:path w="8941435" h="1092835">
                <a:moveTo>
                  <a:pt x="4152896" y="25907"/>
                </a:moveTo>
                <a:lnTo>
                  <a:pt x="4152896" y="0"/>
                </a:lnTo>
                <a:lnTo>
                  <a:pt x="4076696" y="0"/>
                </a:lnTo>
                <a:lnTo>
                  <a:pt x="4076696" y="25907"/>
                </a:lnTo>
                <a:lnTo>
                  <a:pt x="4152896" y="25907"/>
                </a:lnTo>
                <a:close/>
              </a:path>
              <a:path w="8941435" h="1092835">
                <a:moveTo>
                  <a:pt x="4255004" y="25907"/>
                </a:moveTo>
                <a:lnTo>
                  <a:pt x="4255004" y="0"/>
                </a:lnTo>
                <a:lnTo>
                  <a:pt x="4178804" y="0"/>
                </a:lnTo>
                <a:lnTo>
                  <a:pt x="4178804" y="25907"/>
                </a:lnTo>
                <a:lnTo>
                  <a:pt x="4255004" y="25907"/>
                </a:lnTo>
                <a:close/>
              </a:path>
              <a:path w="8941435" h="1092835">
                <a:moveTo>
                  <a:pt x="4357112" y="25907"/>
                </a:moveTo>
                <a:lnTo>
                  <a:pt x="4357112" y="0"/>
                </a:lnTo>
                <a:lnTo>
                  <a:pt x="4280912" y="0"/>
                </a:lnTo>
                <a:lnTo>
                  <a:pt x="4280912" y="25907"/>
                </a:lnTo>
                <a:lnTo>
                  <a:pt x="4357112" y="25907"/>
                </a:lnTo>
                <a:close/>
              </a:path>
              <a:path w="8941435" h="1092835">
                <a:moveTo>
                  <a:pt x="4457696" y="25907"/>
                </a:moveTo>
                <a:lnTo>
                  <a:pt x="4457696" y="0"/>
                </a:lnTo>
                <a:lnTo>
                  <a:pt x="4381496" y="0"/>
                </a:lnTo>
                <a:lnTo>
                  <a:pt x="4381496" y="25907"/>
                </a:lnTo>
                <a:lnTo>
                  <a:pt x="4457696" y="25907"/>
                </a:lnTo>
                <a:close/>
              </a:path>
              <a:path w="8941435" h="1092835">
                <a:moveTo>
                  <a:pt x="4559804" y="25907"/>
                </a:moveTo>
                <a:lnTo>
                  <a:pt x="4559804" y="0"/>
                </a:lnTo>
                <a:lnTo>
                  <a:pt x="4483604" y="0"/>
                </a:lnTo>
                <a:lnTo>
                  <a:pt x="4483604" y="25907"/>
                </a:lnTo>
                <a:lnTo>
                  <a:pt x="4559804" y="25907"/>
                </a:lnTo>
                <a:close/>
              </a:path>
              <a:path w="8941435" h="1092835">
                <a:moveTo>
                  <a:pt x="4661912" y="25907"/>
                </a:moveTo>
                <a:lnTo>
                  <a:pt x="4661912" y="0"/>
                </a:lnTo>
                <a:lnTo>
                  <a:pt x="4585712" y="0"/>
                </a:lnTo>
                <a:lnTo>
                  <a:pt x="4585712" y="25907"/>
                </a:lnTo>
                <a:lnTo>
                  <a:pt x="4661912" y="25907"/>
                </a:lnTo>
                <a:close/>
              </a:path>
              <a:path w="8941435" h="1092835">
                <a:moveTo>
                  <a:pt x="4762496" y="25907"/>
                </a:moveTo>
                <a:lnTo>
                  <a:pt x="4762496" y="0"/>
                </a:lnTo>
                <a:lnTo>
                  <a:pt x="4686296" y="0"/>
                </a:lnTo>
                <a:lnTo>
                  <a:pt x="4686296" y="25907"/>
                </a:lnTo>
                <a:lnTo>
                  <a:pt x="4762496" y="25907"/>
                </a:lnTo>
                <a:close/>
              </a:path>
              <a:path w="8941435" h="1092835">
                <a:moveTo>
                  <a:pt x="4864604" y="25907"/>
                </a:moveTo>
                <a:lnTo>
                  <a:pt x="4864604" y="0"/>
                </a:lnTo>
                <a:lnTo>
                  <a:pt x="4788404" y="0"/>
                </a:lnTo>
                <a:lnTo>
                  <a:pt x="4788404" y="25907"/>
                </a:lnTo>
                <a:lnTo>
                  <a:pt x="4864604" y="25907"/>
                </a:lnTo>
                <a:close/>
              </a:path>
              <a:path w="8941435" h="1092835">
                <a:moveTo>
                  <a:pt x="4966712" y="25907"/>
                </a:moveTo>
                <a:lnTo>
                  <a:pt x="4966712" y="0"/>
                </a:lnTo>
                <a:lnTo>
                  <a:pt x="4890512" y="0"/>
                </a:lnTo>
                <a:lnTo>
                  <a:pt x="4890512" y="25907"/>
                </a:lnTo>
                <a:lnTo>
                  <a:pt x="4966712" y="25907"/>
                </a:lnTo>
                <a:close/>
              </a:path>
              <a:path w="8941435" h="1092835">
                <a:moveTo>
                  <a:pt x="5067296" y="25907"/>
                </a:moveTo>
                <a:lnTo>
                  <a:pt x="5067296" y="0"/>
                </a:lnTo>
                <a:lnTo>
                  <a:pt x="4991096" y="0"/>
                </a:lnTo>
                <a:lnTo>
                  <a:pt x="4991096" y="25907"/>
                </a:lnTo>
                <a:lnTo>
                  <a:pt x="5067296" y="25907"/>
                </a:lnTo>
                <a:close/>
              </a:path>
              <a:path w="8941435" h="1092835">
                <a:moveTo>
                  <a:pt x="5169404" y="25907"/>
                </a:moveTo>
                <a:lnTo>
                  <a:pt x="5169404" y="0"/>
                </a:lnTo>
                <a:lnTo>
                  <a:pt x="5093204" y="0"/>
                </a:lnTo>
                <a:lnTo>
                  <a:pt x="5093204" y="25907"/>
                </a:lnTo>
                <a:lnTo>
                  <a:pt x="5169404" y="25907"/>
                </a:lnTo>
                <a:close/>
              </a:path>
              <a:path w="8941435" h="1092835">
                <a:moveTo>
                  <a:pt x="5271512" y="25907"/>
                </a:moveTo>
                <a:lnTo>
                  <a:pt x="5271512" y="0"/>
                </a:lnTo>
                <a:lnTo>
                  <a:pt x="5195312" y="0"/>
                </a:lnTo>
                <a:lnTo>
                  <a:pt x="5195312" y="25907"/>
                </a:lnTo>
                <a:lnTo>
                  <a:pt x="5271512" y="25907"/>
                </a:lnTo>
                <a:close/>
              </a:path>
              <a:path w="8941435" h="1092835">
                <a:moveTo>
                  <a:pt x="5372096" y="25907"/>
                </a:moveTo>
                <a:lnTo>
                  <a:pt x="5372096" y="0"/>
                </a:lnTo>
                <a:lnTo>
                  <a:pt x="5295896" y="0"/>
                </a:lnTo>
                <a:lnTo>
                  <a:pt x="5295896" y="25907"/>
                </a:lnTo>
                <a:lnTo>
                  <a:pt x="5372096" y="25907"/>
                </a:lnTo>
                <a:close/>
              </a:path>
              <a:path w="8941435" h="1092835">
                <a:moveTo>
                  <a:pt x="5474204" y="25907"/>
                </a:moveTo>
                <a:lnTo>
                  <a:pt x="5474204" y="0"/>
                </a:lnTo>
                <a:lnTo>
                  <a:pt x="5398004" y="0"/>
                </a:lnTo>
                <a:lnTo>
                  <a:pt x="5398004" y="25907"/>
                </a:lnTo>
                <a:lnTo>
                  <a:pt x="5474204" y="25907"/>
                </a:lnTo>
                <a:close/>
              </a:path>
              <a:path w="8941435" h="1092835">
                <a:moveTo>
                  <a:pt x="5576312" y="25907"/>
                </a:moveTo>
                <a:lnTo>
                  <a:pt x="5576312" y="0"/>
                </a:lnTo>
                <a:lnTo>
                  <a:pt x="5500112" y="0"/>
                </a:lnTo>
                <a:lnTo>
                  <a:pt x="5500112" y="25907"/>
                </a:lnTo>
                <a:lnTo>
                  <a:pt x="5576312" y="25907"/>
                </a:lnTo>
                <a:close/>
              </a:path>
              <a:path w="8941435" h="1092835">
                <a:moveTo>
                  <a:pt x="5676896" y="25907"/>
                </a:moveTo>
                <a:lnTo>
                  <a:pt x="5676896" y="0"/>
                </a:lnTo>
                <a:lnTo>
                  <a:pt x="5600696" y="0"/>
                </a:lnTo>
                <a:lnTo>
                  <a:pt x="5600696" y="25907"/>
                </a:lnTo>
                <a:lnTo>
                  <a:pt x="5676896" y="25907"/>
                </a:lnTo>
                <a:close/>
              </a:path>
              <a:path w="8941435" h="1092835">
                <a:moveTo>
                  <a:pt x="5779004" y="25907"/>
                </a:moveTo>
                <a:lnTo>
                  <a:pt x="5779004" y="0"/>
                </a:lnTo>
                <a:lnTo>
                  <a:pt x="5702804" y="0"/>
                </a:lnTo>
                <a:lnTo>
                  <a:pt x="5702804" y="25907"/>
                </a:lnTo>
                <a:lnTo>
                  <a:pt x="5779004" y="25907"/>
                </a:lnTo>
                <a:close/>
              </a:path>
              <a:path w="8941435" h="1092835">
                <a:moveTo>
                  <a:pt x="5881112" y="25907"/>
                </a:moveTo>
                <a:lnTo>
                  <a:pt x="5881112" y="0"/>
                </a:lnTo>
                <a:lnTo>
                  <a:pt x="5804912" y="0"/>
                </a:lnTo>
                <a:lnTo>
                  <a:pt x="5804912" y="25907"/>
                </a:lnTo>
                <a:lnTo>
                  <a:pt x="5881112" y="25907"/>
                </a:lnTo>
                <a:close/>
              </a:path>
              <a:path w="8941435" h="1092835">
                <a:moveTo>
                  <a:pt x="5981696" y="25907"/>
                </a:moveTo>
                <a:lnTo>
                  <a:pt x="5981696" y="0"/>
                </a:lnTo>
                <a:lnTo>
                  <a:pt x="5905496" y="0"/>
                </a:lnTo>
                <a:lnTo>
                  <a:pt x="5905496" y="25907"/>
                </a:lnTo>
                <a:lnTo>
                  <a:pt x="5981696" y="25907"/>
                </a:lnTo>
                <a:close/>
              </a:path>
              <a:path w="8941435" h="1092835">
                <a:moveTo>
                  <a:pt x="6083804" y="25907"/>
                </a:moveTo>
                <a:lnTo>
                  <a:pt x="6083804" y="0"/>
                </a:lnTo>
                <a:lnTo>
                  <a:pt x="6007604" y="0"/>
                </a:lnTo>
                <a:lnTo>
                  <a:pt x="6007604" y="25907"/>
                </a:lnTo>
                <a:lnTo>
                  <a:pt x="6083804" y="25907"/>
                </a:lnTo>
                <a:close/>
              </a:path>
              <a:path w="8941435" h="1092835">
                <a:moveTo>
                  <a:pt x="6185912" y="25907"/>
                </a:moveTo>
                <a:lnTo>
                  <a:pt x="6185912" y="0"/>
                </a:lnTo>
                <a:lnTo>
                  <a:pt x="6109712" y="0"/>
                </a:lnTo>
                <a:lnTo>
                  <a:pt x="6109712" y="25907"/>
                </a:lnTo>
                <a:lnTo>
                  <a:pt x="6185912" y="25907"/>
                </a:lnTo>
                <a:close/>
              </a:path>
              <a:path w="8941435" h="1092835">
                <a:moveTo>
                  <a:pt x="6286496" y="25907"/>
                </a:moveTo>
                <a:lnTo>
                  <a:pt x="6286496" y="0"/>
                </a:lnTo>
                <a:lnTo>
                  <a:pt x="6210296" y="0"/>
                </a:lnTo>
                <a:lnTo>
                  <a:pt x="6210296" y="25907"/>
                </a:lnTo>
                <a:lnTo>
                  <a:pt x="6286496" y="25907"/>
                </a:lnTo>
                <a:close/>
              </a:path>
              <a:path w="8941435" h="1092835">
                <a:moveTo>
                  <a:pt x="6388604" y="25907"/>
                </a:moveTo>
                <a:lnTo>
                  <a:pt x="6388604" y="0"/>
                </a:lnTo>
                <a:lnTo>
                  <a:pt x="6312404" y="0"/>
                </a:lnTo>
                <a:lnTo>
                  <a:pt x="6312404" y="25907"/>
                </a:lnTo>
                <a:lnTo>
                  <a:pt x="6388604" y="25907"/>
                </a:lnTo>
                <a:close/>
              </a:path>
              <a:path w="8941435" h="1092835">
                <a:moveTo>
                  <a:pt x="6490712" y="25907"/>
                </a:moveTo>
                <a:lnTo>
                  <a:pt x="6490712" y="0"/>
                </a:lnTo>
                <a:lnTo>
                  <a:pt x="6414512" y="0"/>
                </a:lnTo>
                <a:lnTo>
                  <a:pt x="6414512" y="25907"/>
                </a:lnTo>
                <a:lnTo>
                  <a:pt x="6490712" y="25907"/>
                </a:lnTo>
                <a:close/>
              </a:path>
              <a:path w="8941435" h="1092835">
                <a:moveTo>
                  <a:pt x="6591296" y="25907"/>
                </a:moveTo>
                <a:lnTo>
                  <a:pt x="6591296" y="0"/>
                </a:lnTo>
                <a:lnTo>
                  <a:pt x="6515096" y="0"/>
                </a:lnTo>
                <a:lnTo>
                  <a:pt x="6515096" y="25907"/>
                </a:lnTo>
                <a:lnTo>
                  <a:pt x="6591296" y="25907"/>
                </a:lnTo>
                <a:close/>
              </a:path>
              <a:path w="8941435" h="1092835">
                <a:moveTo>
                  <a:pt x="6693404" y="25907"/>
                </a:moveTo>
                <a:lnTo>
                  <a:pt x="6693404" y="0"/>
                </a:lnTo>
                <a:lnTo>
                  <a:pt x="6617204" y="0"/>
                </a:lnTo>
                <a:lnTo>
                  <a:pt x="6617204" y="25907"/>
                </a:lnTo>
                <a:lnTo>
                  <a:pt x="6693404" y="25907"/>
                </a:lnTo>
                <a:close/>
              </a:path>
              <a:path w="8941435" h="1092835">
                <a:moveTo>
                  <a:pt x="6795512" y="25907"/>
                </a:moveTo>
                <a:lnTo>
                  <a:pt x="6795512" y="0"/>
                </a:lnTo>
                <a:lnTo>
                  <a:pt x="6719312" y="0"/>
                </a:lnTo>
                <a:lnTo>
                  <a:pt x="6719312" y="25907"/>
                </a:lnTo>
                <a:lnTo>
                  <a:pt x="6795512" y="25907"/>
                </a:lnTo>
                <a:close/>
              </a:path>
              <a:path w="8941435" h="1092835">
                <a:moveTo>
                  <a:pt x="6896096" y="25907"/>
                </a:moveTo>
                <a:lnTo>
                  <a:pt x="6896096" y="0"/>
                </a:lnTo>
                <a:lnTo>
                  <a:pt x="6819896" y="0"/>
                </a:lnTo>
                <a:lnTo>
                  <a:pt x="6819896" y="25907"/>
                </a:lnTo>
                <a:lnTo>
                  <a:pt x="6896096" y="25907"/>
                </a:lnTo>
                <a:close/>
              </a:path>
              <a:path w="8941435" h="1092835">
                <a:moveTo>
                  <a:pt x="6998204" y="25907"/>
                </a:moveTo>
                <a:lnTo>
                  <a:pt x="6998204" y="0"/>
                </a:lnTo>
                <a:lnTo>
                  <a:pt x="6922004" y="0"/>
                </a:lnTo>
                <a:lnTo>
                  <a:pt x="6922004" y="25907"/>
                </a:lnTo>
                <a:lnTo>
                  <a:pt x="6998204" y="25907"/>
                </a:lnTo>
                <a:close/>
              </a:path>
              <a:path w="8941435" h="1092835">
                <a:moveTo>
                  <a:pt x="7100312" y="25907"/>
                </a:moveTo>
                <a:lnTo>
                  <a:pt x="7100312" y="0"/>
                </a:lnTo>
                <a:lnTo>
                  <a:pt x="7024112" y="0"/>
                </a:lnTo>
                <a:lnTo>
                  <a:pt x="7024112" y="25907"/>
                </a:lnTo>
                <a:lnTo>
                  <a:pt x="7100312" y="25907"/>
                </a:lnTo>
                <a:close/>
              </a:path>
              <a:path w="8941435" h="1092835">
                <a:moveTo>
                  <a:pt x="7200896" y="25907"/>
                </a:moveTo>
                <a:lnTo>
                  <a:pt x="7200896" y="0"/>
                </a:lnTo>
                <a:lnTo>
                  <a:pt x="7124696" y="0"/>
                </a:lnTo>
                <a:lnTo>
                  <a:pt x="7124696" y="25907"/>
                </a:lnTo>
                <a:lnTo>
                  <a:pt x="7200896" y="25907"/>
                </a:lnTo>
                <a:close/>
              </a:path>
              <a:path w="8941435" h="1092835">
                <a:moveTo>
                  <a:pt x="7303004" y="25907"/>
                </a:moveTo>
                <a:lnTo>
                  <a:pt x="7303004" y="0"/>
                </a:lnTo>
                <a:lnTo>
                  <a:pt x="7226804" y="0"/>
                </a:lnTo>
                <a:lnTo>
                  <a:pt x="7226804" y="25907"/>
                </a:lnTo>
                <a:lnTo>
                  <a:pt x="7303004" y="25907"/>
                </a:lnTo>
                <a:close/>
              </a:path>
              <a:path w="8941435" h="1092835">
                <a:moveTo>
                  <a:pt x="7405112" y="25907"/>
                </a:moveTo>
                <a:lnTo>
                  <a:pt x="7405112" y="0"/>
                </a:lnTo>
                <a:lnTo>
                  <a:pt x="7328912" y="0"/>
                </a:lnTo>
                <a:lnTo>
                  <a:pt x="7328912" y="25907"/>
                </a:lnTo>
                <a:lnTo>
                  <a:pt x="7405112" y="25907"/>
                </a:lnTo>
                <a:close/>
              </a:path>
              <a:path w="8941435" h="1092835">
                <a:moveTo>
                  <a:pt x="7505696" y="25907"/>
                </a:moveTo>
                <a:lnTo>
                  <a:pt x="7505696" y="0"/>
                </a:lnTo>
                <a:lnTo>
                  <a:pt x="7429496" y="0"/>
                </a:lnTo>
                <a:lnTo>
                  <a:pt x="7429496" y="25907"/>
                </a:lnTo>
                <a:lnTo>
                  <a:pt x="7505696" y="25907"/>
                </a:lnTo>
                <a:close/>
              </a:path>
              <a:path w="8941435" h="1092835">
                <a:moveTo>
                  <a:pt x="7607804" y="25907"/>
                </a:moveTo>
                <a:lnTo>
                  <a:pt x="7607804" y="0"/>
                </a:lnTo>
                <a:lnTo>
                  <a:pt x="7531604" y="0"/>
                </a:lnTo>
                <a:lnTo>
                  <a:pt x="7531604" y="25907"/>
                </a:lnTo>
                <a:lnTo>
                  <a:pt x="7607804" y="25907"/>
                </a:lnTo>
                <a:close/>
              </a:path>
              <a:path w="8941435" h="1092835">
                <a:moveTo>
                  <a:pt x="7709912" y="25907"/>
                </a:moveTo>
                <a:lnTo>
                  <a:pt x="7709912" y="0"/>
                </a:lnTo>
                <a:lnTo>
                  <a:pt x="7633712" y="0"/>
                </a:lnTo>
                <a:lnTo>
                  <a:pt x="7633712" y="25907"/>
                </a:lnTo>
                <a:lnTo>
                  <a:pt x="7709912" y="25907"/>
                </a:lnTo>
                <a:close/>
              </a:path>
              <a:path w="8941435" h="1092835">
                <a:moveTo>
                  <a:pt x="7810496" y="25907"/>
                </a:moveTo>
                <a:lnTo>
                  <a:pt x="7810496" y="0"/>
                </a:lnTo>
                <a:lnTo>
                  <a:pt x="7734296" y="0"/>
                </a:lnTo>
                <a:lnTo>
                  <a:pt x="7734296" y="25907"/>
                </a:lnTo>
                <a:lnTo>
                  <a:pt x="7810496" y="25907"/>
                </a:lnTo>
                <a:close/>
              </a:path>
              <a:path w="8941435" h="1092835">
                <a:moveTo>
                  <a:pt x="7912604" y="25907"/>
                </a:moveTo>
                <a:lnTo>
                  <a:pt x="7912604" y="0"/>
                </a:lnTo>
                <a:lnTo>
                  <a:pt x="7836404" y="0"/>
                </a:lnTo>
                <a:lnTo>
                  <a:pt x="7836404" y="25907"/>
                </a:lnTo>
                <a:lnTo>
                  <a:pt x="7912604" y="25907"/>
                </a:lnTo>
                <a:close/>
              </a:path>
              <a:path w="8941435" h="1092835">
                <a:moveTo>
                  <a:pt x="8014712" y="25907"/>
                </a:moveTo>
                <a:lnTo>
                  <a:pt x="8014712" y="0"/>
                </a:lnTo>
                <a:lnTo>
                  <a:pt x="7938512" y="0"/>
                </a:lnTo>
                <a:lnTo>
                  <a:pt x="7938512" y="25907"/>
                </a:lnTo>
                <a:lnTo>
                  <a:pt x="8014712" y="25907"/>
                </a:lnTo>
                <a:close/>
              </a:path>
              <a:path w="8941435" h="1092835">
                <a:moveTo>
                  <a:pt x="8115296" y="25907"/>
                </a:moveTo>
                <a:lnTo>
                  <a:pt x="8115296" y="0"/>
                </a:lnTo>
                <a:lnTo>
                  <a:pt x="8039096" y="0"/>
                </a:lnTo>
                <a:lnTo>
                  <a:pt x="8039096" y="25907"/>
                </a:lnTo>
                <a:lnTo>
                  <a:pt x="8115296" y="25907"/>
                </a:lnTo>
                <a:close/>
              </a:path>
              <a:path w="8941435" h="1092835">
                <a:moveTo>
                  <a:pt x="8217404" y="25907"/>
                </a:moveTo>
                <a:lnTo>
                  <a:pt x="8217404" y="0"/>
                </a:lnTo>
                <a:lnTo>
                  <a:pt x="8141204" y="0"/>
                </a:lnTo>
                <a:lnTo>
                  <a:pt x="8141204" y="25907"/>
                </a:lnTo>
                <a:lnTo>
                  <a:pt x="8217404" y="25907"/>
                </a:lnTo>
                <a:close/>
              </a:path>
              <a:path w="8941435" h="1092835">
                <a:moveTo>
                  <a:pt x="8319512" y="25907"/>
                </a:moveTo>
                <a:lnTo>
                  <a:pt x="8319512" y="0"/>
                </a:lnTo>
                <a:lnTo>
                  <a:pt x="8243312" y="0"/>
                </a:lnTo>
                <a:lnTo>
                  <a:pt x="8243312" y="25907"/>
                </a:lnTo>
                <a:lnTo>
                  <a:pt x="8319512" y="25907"/>
                </a:lnTo>
                <a:close/>
              </a:path>
              <a:path w="8941435" h="1092835">
                <a:moveTo>
                  <a:pt x="8420096" y="25907"/>
                </a:moveTo>
                <a:lnTo>
                  <a:pt x="8420096" y="0"/>
                </a:lnTo>
                <a:lnTo>
                  <a:pt x="8343896" y="0"/>
                </a:lnTo>
                <a:lnTo>
                  <a:pt x="8343896" y="25907"/>
                </a:lnTo>
                <a:lnTo>
                  <a:pt x="8420096" y="25907"/>
                </a:lnTo>
                <a:close/>
              </a:path>
              <a:path w="8941435" h="1092835">
                <a:moveTo>
                  <a:pt x="8522204" y="25907"/>
                </a:moveTo>
                <a:lnTo>
                  <a:pt x="8522204" y="0"/>
                </a:lnTo>
                <a:lnTo>
                  <a:pt x="8446004" y="0"/>
                </a:lnTo>
                <a:lnTo>
                  <a:pt x="8446004" y="25907"/>
                </a:lnTo>
                <a:lnTo>
                  <a:pt x="8522204" y="25907"/>
                </a:lnTo>
                <a:close/>
              </a:path>
              <a:path w="8941435" h="1092835">
                <a:moveTo>
                  <a:pt x="8624312" y="25907"/>
                </a:moveTo>
                <a:lnTo>
                  <a:pt x="8624312" y="0"/>
                </a:lnTo>
                <a:lnTo>
                  <a:pt x="8548112" y="0"/>
                </a:lnTo>
                <a:lnTo>
                  <a:pt x="8548112" y="25907"/>
                </a:lnTo>
                <a:lnTo>
                  <a:pt x="8624312" y="25907"/>
                </a:lnTo>
                <a:close/>
              </a:path>
              <a:path w="8941435" h="1092835">
                <a:moveTo>
                  <a:pt x="8724896" y="25907"/>
                </a:moveTo>
                <a:lnTo>
                  <a:pt x="8724896" y="0"/>
                </a:lnTo>
                <a:lnTo>
                  <a:pt x="8648696" y="0"/>
                </a:lnTo>
                <a:lnTo>
                  <a:pt x="8648696" y="25907"/>
                </a:lnTo>
                <a:lnTo>
                  <a:pt x="8724896" y="25907"/>
                </a:lnTo>
                <a:close/>
              </a:path>
              <a:path w="8941435" h="1092835">
                <a:moveTo>
                  <a:pt x="8830052" y="18287"/>
                </a:moveTo>
                <a:lnTo>
                  <a:pt x="8788904" y="4571"/>
                </a:lnTo>
                <a:lnTo>
                  <a:pt x="8750804" y="0"/>
                </a:lnTo>
                <a:lnTo>
                  <a:pt x="8749280" y="25907"/>
                </a:lnTo>
                <a:lnTo>
                  <a:pt x="8767568" y="25907"/>
                </a:lnTo>
                <a:lnTo>
                  <a:pt x="8784332" y="28955"/>
                </a:lnTo>
                <a:lnTo>
                  <a:pt x="8814812" y="38099"/>
                </a:lnTo>
                <a:lnTo>
                  <a:pt x="8819384" y="41147"/>
                </a:lnTo>
                <a:lnTo>
                  <a:pt x="8830052" y="18287"/>
                </a:lnTo>
                <a:close/>
              </a:path>
              <a:path w="8941435" h="1092835">
                <a:moveTo>
                  <a:pt x="8910824" y="88391"/>
                </a:moveTo>
                <a:lnTo>
                  <a:pt x="8884916" y="54863"/>
                </a:lnTo>
                <a:lnTo>
                  <a:pt x="8852912" y="30479"/>
                </a:lnTo>
                <a:lnTo>
                  <a:pt x="8840720" y="51815"/>
                </a:lnTo>
                <a:lnTo>
                  <a:pt x="8843768" y="54863"/>
                </a:lnTo>
                <a:lnTo>
                  <a:pt x="8855960" y="64007"/>
                </a:lnTo>
                <a:lnTo>
                  <a:pt x="8868152" y="74675"/>
                </a:lnTo>
                <a:lnTo>
                  <a:pt x="8878820" y="86867"/>
                </a:lnTo>
                <a:lnTo>
                  <a:pt x="8887964" y="99059"/>
                </a:lnTo>
                <a:lnTo>
                  <a:pt x="8889488" y="102107"/>
                </a:lnTo>
                <a:lnTo>
                  <a:pt x="8910824" y="88391"/>
                </a:lnTo>
                <a:close/>
              </a:path>
              <a:path w="8941435" h="1092835">
                <a:moveTo>
                  <a:pt x="8941304" y="190499"/>
                </a:moveTo>
                <a:lnTo>
                  <a:pt x="8936732" y="152399"/>
                </a:lnTo>
                <a:lnTo>
                  <a:pt x="8923016" y="111251"/>
                </a:lnTo>
                <a:lnTo>
                  <a:pt x="8900156" y="121919"/>
                </a:lnTo>
                <a:lnTo>
                  <a:pt x="8903204" y="126491"/>
                </a:lnTo>
                <a:lnTo>
                  <a:pt x="8907776" y="141731"/>
                </a:lnTo>
                <a:lnTo>
                  <a:pt x="8912348" y="158495"/>
                </a:lnTo>
                <a:lnTo>
                  <a:pt x="8915396" y="173735"/>
                </a:lnTo>
                <a:lnTo>
                  <a:pt x="8915396" y="192023"/>
                </a:lnTo>
                <a:lnTo>
                  <a:pt x="8941304" y="190499"/>
                </a:lnTo>
                <a:close/>
              </a:path>
              <a:path w="8941435" h="1092835">
                <a:moveTo>
                  <a:pt x="8941304" y="292607"/>
                </a:moveTo>
                <a:lnTo>
                  <a:pt x="8941304" y="216407"/>
                </a:lnTo>
                <a:lnTo>
                  <a:pt x="8915396" y="216407"/>
                </a:lnTo>
                <a:lnTo>
                  <a:pt x="8915396" y="292607"/>
                </a:lnTo>
                <a:lnTo>
                  <a:pt x="8941304" y="292607"/>
                </a:lnTo>
                <a:close/>
              </a:path>
              <a:path w="8941435" h="1092835">
                <a:moveTo>
                  <a:pt x="8941304" y="394715"/>
                </a:moveTo>
                <a:lnTo>
                  <a:pt x="8941304" y="318515"/>
                </a:lnTo>
                <a:lnTo>
                  <a:pt x="8915396" y="318515"/>
                </a:lnTo>
                <a:lnTo>
                  <a:pt x="8915396" y="394715"/>
                </a:lnTo>
                <a:lnTo>
                  <a:pt x="8941304" y="394715"/>
                </a:lnTo>
                <a:close/>
              </a:path>
              <a:path w="8941435" h="1092835">
                <a:moveTo>
                  <a:pt x="8941304" y="495299"/>
                </a:moveTo>
                <a:lnTo>
                  <a:pt x="8941304" y="419099"/>
                </a:lnTo>
                <a:lnTo>
                  <a:pt x="8915396" y="419099"/>
                </a:lnTo>
                <a:lnTo>
                  <a:pt x="8915396" y="495299"/>
                </a:lnTo>
                <a:lnTo>
                  <a:pt x="8941304" y="495299"/>
                </a:lnTo>
                <a:close/>
              </a:path>
              <a:path w="8941435" h="1092835">
                <a:moveTo>
                  <a:pt x="8941304" y="597407"/>
                </a:moveTo>
                <a:lnTo>
                  <a:pt x="8941304" y="521207"/>
                </a:lnTo>
                <a:lnTo>
                  <a:pt x="8915396" y="521207"/>
                </a:lnTo>
                <a:lnTo>
                  <a:pt x="8915396" y="597407"/>
                </a:lnTo>
                <a:lnTo>
                  <a:pt x="8941304" y="597407"/>
                </a:lnTo>
                <a:close/>
              </a:path>
              <a:path w="8941435" h="1092835">
                <a:moveTo>
                  <a:pt x="8941304" y="699515"/>
                </a:moveTo>
                <a:lnTo>
                  <a:pt x="8941304" y="623315"/>
                </a:lnTo>
                <a:lnTo>
                  <a:pt x="8915396" y="623315"/>
                </a:lnTo>
                <a:lnTo>
                  <a:pt x="8915396" y="699515"/>
                </a:lnTo>
                <a:lnTo>
                  <a:pt x="8941304" y="699515"/>
                </a:lnTo>
                <a:close/>
              </a:path>
              <a:path w="8941435" h="1092835">
                <a:moveTo>
                  <a:pt x="8941304" y="800099"/>
                </a:moveTo>
                <a:lnTo>
                  <a:pt x="8941304" y="723899"/>
                </a:lnTo>
                <a:lnTo>
                  <a:pt x="8915396" y="723899"/>
                </a:lnTo>
                <a:lnTo>
                  <a:pt x="8915396" y="800099"/>
                </a:lnTo>
                <a:lnTo>
                  <a:pt x="8941304" y="800099"/>
                </a:lnTo>
                <a:close/>
              </a:path>
              <a:path w="8941435" h="1092835">
                <a:moveTo>
                  <a:pt x="8941304" y="902207"/>
                </a:moveTo>
                <a:lnTo>
                  <a:pt x="8941304" y="826007"/>
                </a:lnTo>
                <a:lnTo>
                  <a:pt x="8915396" y="826007"/>
                </a:lnTo>
                <a:lnTo>
                  <a:pt x="8915396" y="902207"/>
                </a:lnTo>
                <a:lnTo>
                  <a:pt x="8941304" y="902207"/>
                </a:lnTo>
                <a:close/>
              </a:path>
              <a:path w="8941435" h="1092835">
                <a:moveTo>
                  <a:pt x="8938256" y="929639"/>
                </a:moveTo>
                <a:lnTo>
                  <a:pt x="8913872" y="925067"/>
                </a:lnTo>
                <a:lnTo>
                  <a:pt x="8912348" y="935735"/>
                </a:lnTo>
                <a:lnTo>
                  <a:pt x="8907776" y="950975"/>
                </a:lnTo>
                <a:lnTo>
                  <a:pt x="8895584" y="981455"/>
                </a:lnTo>
                <a:lnTo>
                  <a:pt x="8889488" y="992123"/>
                </a:lnTo>
                <a:lnTo>
                  <a:pt x="8910824" y="1004315"/>
                </a:lnTo>
                <a:lnTo>
                  <a:pt x="8918444" y="992123"/>
                </a:lnTo>
                <a:lnTo>
                  <a:pt x="8926064" y="975359"/>
                </a:lnTo>
                <a:lnTo>
                  <a:pt x="8932160" y="958595"/>
                </a:lnTo>
                <a:lnTo>
                  <a:pt x="8936732" y="940307"/>
                </a:lnTo>
                <a:lnTo>
                  <a:pt x="8938256" y="929639"/>
                </a:lnTo>
                <a:close/>
              </a:path>
              <a:path w="8941435" h="1092835">
                <a:moveTo>
                  <a:pt x="8894060" y="1027175"/>
                </a:moveTo>
                <a:lnTo>
                  <a:pt x="8875772" y="1010411"/>
                </a:lnTo>
                <a:lnTo>
                  <a:pt x="8866628" y="1019555"/>
                </a:lnTo>
                <a:lnTo>
                  <a:pt x="8854436" y="1030223"/>
                </a:lnTo>
                <a:lnTo>
                  <a:pt x="8842244" y="1039367"/>
                </a:lnTo>
                <a:lnTo>
                  <a:pt x="8828528" y="1046987"/>
                </a:lnTo>
                <a:lnTo>
                  <a:pt x="8817860" y="1051559"/>
                </a:lnTo>
                <a:lnTo>
                  <a:pt x="8830052" y="1075943"/>
                </a:lnTo>
                <a:lnTo>
                  <a:pt x="8842244" y="1069847"/>
                </a:lnTo>
                <a:lnTo>
                  <a:pt x="8872724" y="1048511"/>
                </a:lnTo>
                <a:lnTo>
                  <a:pt x="8886440" y="1036319"/>
                </a:lnTo>
                <a:lnTo>
                  <a:pt x="8894060" y="1027175"/>
                </a:lnTo>
                <a:close/>
              </a:path>
              <a:path w="8941435" h="1092835">
                <a:moveTo>
                  <a:pt x="8802620" y="1085087"/>
                </a:moveTo>
                <a:lnTo>
                  <a:pt x="8796524" y="1060703"/>
                </a:lnTo>
                <a:lnTo>
                  <a:pt x="8782808" y="1063751"/>
                </a:lnTo>
                <a:lnTo>
                  <a:pt x="8767568" y="1066799"/>
                </a:lnTo>
                <a:lnTo>
                  <a:pt x="8724896" y="1066799"/>
                </a:lnTo>
                <a:lnTo>
                  <a:pt x="8724896" y="1092707"/>
                </a:lnTo>
                <a:lnTo>
                  <a:pt x="8750804" y="1092707"/>
                </a:lnTo>
                <a:lnTo>
                  <a:pt x="8770616" y="1091183"/>
                </a:lnTo>
                <a:lnTo>
                  <a:pt x="8788904" y="1088135"/>
                </a:lnTo>
                <a:lnTo>
                  <a:pt x="8802620" y="1085087"/>
                </a:lnTo>
                <a:close/>
              </a:path>
              <a:path w="8941435" h="1092835">
                <a:moveTo>
                  <a:pt x="8698988" y="1092707"/>
                </a:moveTo>
                <a:lnTo>
                  <a:pt x="8698988" y="1066799"/>
                </a:lnTo>
                <a:lnTo>
                  <a:pt x="8622788" y="1066799"/>
                </a:lnTo>
                <a:lnTo>
                  <a:pt x="8622788" y="1092707"/>
                </a:lnTo>
                <a:lnTo>
                  <a:pt x="8698988" y="1092707"/>
                </a:lnTo>
                <a:close/>
              </a:path>
              <a:path w="8941435" h="1092835">
                <a:moveTo>
                  <a:pt x="8596880" y="1092707"/>
                </a:moveTo>
                <a:lnTo>
                  <a:pt x="8596880" y="1066799"/>
                </a:lnTo>
                <a:lnTo>
                  <a:pt x="8520680" y="1066799"/>
                </a:lnTo>
                <a:lnTo>
                  <a:pt x="8520680" y="1092707"/>
                </a:lnTo>
                <a:lnTo>
                  <a:pt x="8596880" y="1092707"/>
                </a:lnTo>
                <a:close/>
              </a:path>
              <a:path w="8941435" h="1092835">
                <a:moveTo>
                  <a:pt x="8496296" y="1092707"/>
                </a:moveTo>
                <a:lnTo>
                  <a:pt x="8496296" y="1066799"/>
                </a:lnTo>
                <a:lnTo>
                  <a:pt x="8420096" y="1066799"/>
                </a:lnTo>
                <a:lnTo>
                  <a:pt x="8420096" y="1092707"/>
                </a:lnTo>
                <a:lnTo>
                  <a:pt x="8496296" y="1092707"/>
                </a:lnTo>
                <a:close/>
              </a:path>
              <a:path w="8941435" h="1092835">
                <a:moveTo>
                  <a:pt x="8394188" y="1092707"/>
                </a:moveTo>
                <a:lnTo>
                  <a:pt x="8394188" y="1066799"/>
                </a:lnTo>
                <a:lnTo>
                  <a:pt x="8317988" y="1066799"/>
                </a:lnTo>
                <a:lnTo>
                  <a:pt x="8317988" y="1092707"/>
                </a:lnTo>
                <a:lnTo>
                  <a:pt x="8394188" y="1092707"/>
                </a:lnTo>
                <a:close/>
              </a:path>
              <a:path w="8941435" h="1092835">
                <a:moveTo>
                  <a:pt x="8292080" y="1092707"/>
                </a:moveTo>
                <a:lnTo>
                  <a:pt x="8292080" y="1066799"/>
                </a:lnTo>
                <a:lnTo>
                  <a:pt x="8215880" y="1066799"/>
                </a:lnTo>
                <a:lnTo>
                  <a:pt x="8215880" y="1092707"/>
                </a:lnTo>
                <a:lnTo>
                  <a:pt x="8292080" y="1092707"/>
                </a:lnTo>
                <a:close/>
              </a:path>
              <a:path w="8941435" h="1092835">
                <a:moveTo>
                  <a:pt x="8191496" y="1092707"/>
                </a:moveTo>
                <a:lnTo>
                  <a:pt x="8191496" y="1066799"/>
                </a:lnTo>
                <a:lnTo>
                  <a:pt x="8115296" y="1066799"/>
                </a:lnTo>
                <a:lnTo>
                  <a:pt x="8115296" y="1092707"/>
                </a:lnTo>
                <a:lnTo>
                  <a:pt x="8191496" y="1092707"/>
                </a:lnTo>
                <a:close/>
              </a:path>
              <a:path w="8941435" h="1092835">
                <a:moveTo>
                  <a:pt x="8089388" y="1092707"/>
                </a:moveTo>
                <a:lnTo>
                  <a:pt x="8089388" y="1066799"/>
                </a:lnTo>
                <a:lnTo>
                  <a:pt x="8013188" y="1066799"/>
                </a:lnTo>
                <a:lnTo>
                  <a:pt x="8013188" y="1092707"/>
                </a:lnTo>
                <a:lnTo>
                  <a:pt x="8089388" y="1092707"/>
                </a:lnTo>
                <a:close/>
              </a:path>
              <a:path w="8941435" h="1092835">
                <a:moveTo>
                  <a:pt x="7987280" y="1092707"/>
                </a:moveTo>
                <a:lnTo>
                  <a:pt x="7987280" y="1066799"/>
                </a:lnTo>
                <a:lnTo>
                  <a:pt x="7911080" y="1066799"/>
                </a:lnTo>
                <a:lnTo>
                  <a:pt x="7911080" y="1092707"/>
                </a:lnTo>
                <a:lnTo>
                  <a:pt x="7987280" y="1092707"/>
                </a:lnTo>
                <a:close/>
              </a:path>
              <a:path w="8941435" h="1092835">
                <a:moveTo>
                  <a:pt x="7886696" y="1092707"/>
                </a:moveTo>
                <a:lnTo>
                  <a:pt x="7886696" y="1066799"/>
                </a:lnTo>
                <a:lnTo>
                  <a:pt x="7810496" y="1066799"/>
                </a:lnTo>
                <a:lnTo>
                  <a:pt x="7810496" y="1092707"/>
                </a:lnTo>
                <a:lnTo>
                  <a:pt x="7886696" y="1092707"/>
                </a:lnTo>
                <a:close/>
              </a:path>
              <a:path w="8941435" h="1092835">
                <a:moveTo>
                  <a:pt x="7784588" y="1092707"/>
                </a:moveTo>
                <a:lnTo>
                  <a:pt x="7784588" y="1066799"/>
                </a:lnTo>
                <a:lnTo>
                  <a:pt x="7708388" y="1066799"/>
                </a:lnTo>
                <a:lnTo>
                  <a:pt x="7708388" y="1092707"/>
                </a:lnTo>
                <a:lnTo>
                  <a:pt x="7784588" y="1092707"/>
                </a:lnTo>
                <a:close/>
              </a:path>
              <a:path w="8941435" h="1092835">
                <a:moveTo>
                  <a:pt x="7682480" y="1092707"/>
                </a:moveTo>
                <a:lnTo>
                  <a:pt x="7682480" y="1066799"/>
                </a:lnTo>
                <a:lnTo>
                  <a:pt x="7606280" y="1066799"/>
                </a:lnTo>
                <a:lnTo>
                  <a:pt x="7606280" y="1092707"/>
                </a:lnTo>
                <a:lnTo>
                  <a:pt x="7682480" y="1092707"/>
                </a:lnTo>
                <a:close/>
              </a:path>
              <a:path w="8941435" h="1092835">
                <a:moveTo>
                  <a:pt x="7581896" y="1092707"/>
                </a:moveTo>
                <a:lnTo>
                  <a:pt x="7581896" y="1066799"/>
                </a:lnTo>
                <a:lnTo>
                  <a:pt x="7505696" y="1066799"/>
                </a:lnTo>
                <a:lnTo>
                  <a:pt x="7505696" y="1092707"/>
                </a:lnTo>
                <a:lnTo>
                  <a:pt x="7581896" y="1092707"/>
                </a:lnTo>
                <a:close/>
              </a:path>
              <a:path w="8941435" h="1092835">
                <a:moveTo>
                  <a:pt x="7479788" y="1092707"/>
                </a:moveTo>
                <a:lnTo>
                  <a:pt x="7479788" y="1066799"/>
                </a:lnTo>
                <a:lnTo>
                  <a:pt x="7403588" y="1066799"/>
                </a:lnTo>
                <a:lnTo>
                  <a:pt x="7403588" y="1092707"/>
                </a:lnTo>
                <a:lnTo>
                  <a:pt x="7479788" y="1092707"/>
                </a:lnTo>
                <a:close/>
              </a:path>
              <a:path w="8941435" h="1092835">
                <a:moveTo>
                  <a:pt x="7377680" y="1092707"/>
                </a:moveTo>
                <a:lnTo>
                  <a:pt x="7377680" y="1066799"/>
                </a:lnTo>
                <a:lnTo>
                  <a:pt x="7301480" y="1066799"/>
                </a:lnTo>
                <a:lnTo>
                  <a:pt x="7301480" y="1092707"/>
                </a:lnTo>
                <a:lnTo>
                  <a:pt x="7377680" y="1092707"/>
                </a:lnTo>
                <a:close/>
              </a:path>
              <a:path w="8941435" h="1092835">
                <a:moveTo>
                  <a:pt x="7277096" y="1092707"/>
                </a:moveTo>
                <a:lnTo>
                  <a:pt x="7277096" y="1066799"/>
                </a:lnTo>
                <a:lnTo>
                  <a:pt x="7200896" y="1066799"/>
                </a:lnTo>
                <a:lnTo>
                  <a:pt x="7200896" y="1092707"/>
                </a:lnTo>
                <a:lnTo>
                  <a:pt x="7277096" y="1092707"/>
                </a:lnTo>
                <a:close/>
              </a:path>
              <a:path w="8941435" h="1092835">
                <a:moveTo>
                  <a:pt x="7174988" y="1092707"/>
                </a:moveTo>
                <a:lnTo>
                  <a:pt x="7174988" y="1066799"/>
                </a:lnTo>
                <a:lnTo>
                  <a:pt x="7098788" y="1066799"/>
                </a:lnTo>
                <a:lnTo>
                  <a:pt x="7098788" y="1092707"/>
                </a:lnTo>
                <a:lnTo>
                  <a:pt x="7174988" y="1092707"/>
                </a:lnTo>
                <a:close/>
              </a:path>
              <a:path w="8941435" h="1092835">
                <a:moveTo>
                  <a:pt x="7072880" y="1092707"/>
                </a:moveTo>
                <a:lnTo>
                  <a:pt x="7072880" y="1066799"/>
                </a:lnTo>
                <a:lnTo>
                  <a:pt x="6996680" y="1066799"/>
                </a:lnTo>
                <a:lnTo>
                  <a:pt x="6996680" y="1092707"/>
                </a:lnTo>
                <a:lnTo>
                  <a:pt x="7072880" y="1092707"/>
                </a:lnTo>
                <a:close/>
              </a:path>
              <a:path w="8941435" h="1092835">
                <a:moveTo>
                  <a:pt x="6972296" y="1092707"/>
                </a:moveTo>
                <a:lnTo>
                  <a:pt x="6972296" y="1066799"/>
                </a:lnTo>
                <a:lnTo>
                  <a:pt x="6896096" y="1066799"/>
                </a:lnTo>
                <a:lnTo>
                  <a:pt x="6896096" y="1092707"/>
                </a:lnTo>
                <a:lnTo>
                  <a:pt x="6972296" y="1092707"/>
                </a:lnTo>
                <a:close/>
              </a:path>
              <a:path w="8941435" h="1092835">
                <a:moveTo>
                  <a:pt x="6870188" y="1092707"/>
                </a:moveTo>
                <a:lnTo>
                  <a:pt x="6870188" y="1066799"/>
                </a:lnTo>
                <a:lnTo>
                  <a:pt x="6793988" y="1066799"/>
                </a:lnTo>
                <a:lnTo>
                  <a:pt x="6793988" y="1092707"/>
                </a:lnTo>
                <a:lnTo>
                  <a:pt x="6870188" y="1092707"/>
                </a:lnTo>
                <a:close/>
              </a:path>
              <a:path w="8941435" h="1092835">
                <a:moveTo>
                  <a:pt x="6768080" y="1092707"/>
                </a:moveTo>
                <a:lnTo>
                  <a:pt x="6768080" y="1066799"/>
                </a:lnTo>
                <a:lnTo>
                  <a:pt x="6691880" y="1066799"/>
                </a:lnTo>
                <a:lnTo>
                  <a:pt x="6691880" y="1092707"/>
                </a:lnTo>
                <a:lnTo>
                  <a:pt x="6768080" y="1092707"/>
                </a:lnTo>
                <a:close/>
              </a:path>
              <a:path w="8941435" h="1092835">
                <a:moveTo>
                  <a:pt x="6667496" y="1092707"/>
                </a:moveTo>
                <a:lnTo>
                  <a:pt x="6667496" y="1066799"/>
                </a:lnTo>
                <a:lnTo>
                  <a:pt x="6591296" y="1066799"/>
                </a:lnTo>
                <a:lnTo>
                  <a:pt x="6591296" y="1092707"/>
                </a:lnTo>
                <a:lnTo>
                  <a:pt x="6667496" y="1092707"/>
                </a:lnTo>
                <a:close/>
              </a:path>
              <a:path w="8941435" h="1092835">
                <a:moveTo>
                  <a:pt x="6565388" y="1092707"/>
                </a:moveTo>
                <a:lnTo>
                  <a:pt x="6565388" y="1066799"/>
                </a:lnTo>
                <a:lnTo>
                  <a:pt x="6489188" y="1066799"/>
                </a:lnTo>
                <a:lnTo>
                  <a:pt x="6489188" y="1092707"/>
                </a:lnTo>
                <a:lnTo>
                  <a:pt x="6565388" y="1092707"/>
                </a:lnTo>
                <a:close/>
              </a:path>
              <a:path w="8941435" h="1092835">
                <a:moveTo>
                  <a:pt x="6463280" y="1092707"/>
                </a:moveTo>
                <a:lnTo>
                  <a:pt x="6463280" y="1066799"/>
                </a:lnTo>
                <a:lnTo>
                  <a:pt x="6387080" y="1066799"/>
                </a:lnTo>
                <a:lnTo>
                  <a:pt x="6387080" y="1092707"/>
                </a:lnTo>
                <a:lnTo>
                  <a:pt x="6463280" y="1092707"/>
                </a:lnTo>
                <a:close/>
              </a:path>
              <a:path w="8941435" h="1092835">
                <a:moveTo>
                  <a:pt x="6362696" y="1092707"/>
                </a:moveTo>
                <a:lnTo>
                  <a:pt x="6362696" y="1066799"/>
                </a:lnTo>
                <a:lnTo>
                  <a:pt x="6286496" y="1066799"/>
                </a:lnTo>
                <a:lnTo>
                  <a:pt x="6286496" y="1092707"/>
                </a:lnTo>
                <a:lnTo>
                  <a:pt x="6362696" y="1092707"/>
                </a:lnTo>
                <a:close/>
              </a:path>
              <a:path w="8941435" h="1092835">
                <a:moveTo>
                  <a:pt x="6260588" y="1092707"/>
                </a:moveTo>
                <a:lnTo>
                  <a:pt x="6260588" y="1066799"/>
                </a:lnTo>
                <a:lnTo>
                  <a:pt x="6184388" y="1066799"/>
                </a:lnTo>
                <a:lnTo>
                  <a:pt x="6184388" y="1092707"/>
                </a:lnTo>
                <a:lnTo>
                  <a:pt x="6260588" y="1092707"/>
                </a:lnTo>
                <a:close/>
              </a:path>
              <a:path w="8941435" h="1092835">
                <a:moveTo>
                  <a:pt x="6158480" y="1092707"/>
                </a:moveTo>
                <a:lnTo>
                  <a:pt x="6158480" y="1066799"/>
                </a:lnTo>
                <a:lnTo>
                  <a:pt x="6082280" y="1066799"/>
                </a:lnTo>
                <a:lnTo>
                  <a:pt x="6082280" y="1092707"/>
                </a:lnTo>
                <a:lnTo>
                  <a:pt x="6158480" y="1092707"/>
                </a:lnTo>
                <a:close/>
              </a:path>
              <a:path w="8941435" h="1092835">
                <a:moveTo>
                  <a:pt x="6057896" y="1092707"/>
                </a:moveTo>
                <a:lnTo>
                  <a:pt x="6057896" y="1066799"/>
                </a:lnTo>
                <a:lnTo>
                  <a:pt x="5981696" y="1066799"/>
                </a:lnTo>
                <a:lnTo>
                  <a:pt x="5981696" y="1092707"/>
                </a:lnTo>
                <a:lnTo>
                  <a:pt x="6057896" y="1092707"/>
                </a:lnTo>
                <a:close/>
              </a:path>
              <a:path w="8941435" h="1092835">
                <a:moveTo>
                  <a:pt x="5955788" y="1092707"/>
                </a:moveTo>
                <a:lnTo>
                  <a:pt x="5955788" y="1066799"/>
                </a:lnTo>
                <a:lnTo>
                  <a:pt x="5879588" y="1066799"/>
                </a:lnTo>
                <a:lnTo>
                  <a:pt x="5879588" y="1092707"/>
                </a:lnTo>
                <a:lnTo>
                  <a:pt x="5955788" y="1092707"/>
                </a:lnTo>
                <a:close/>
              </a:path>
              <a:path w="8941435" h="1092835">
                <a:moveTo>
                  <a:pt x="5853680" y="1092707"/>
                </a:moveTo>
                <a:lnTo>
                  <a:pt x="5853680" y="1066799"/>
                </a:lnTo>
                <a:lnTo>
                  <a:pt x="5777480" y="1066799"/>
                </a:lnTo>
                <a:lnTo>
                  <a:pt x="5777480" y="1092707"/>
                </a:lnTo>
                <a:lnTo>
                  <a:pt x="5853680" y="1092707"/>
                </a:lnTo>
                <a:close/>
              </a:path>
              <a:path w="8941435" h="1092835">
                <a:moveTo>
                  <a:pt x="5753096" y="1092707"/>
                </a:moveTo>
                <a:lnTo>
                  <a:pt x="5753096" y="1066799"/>
                </a:lnTo>
                <a:lnTo>
                  <a:pt x="5676896" y="1066799"/>
                </a:lnTo>
                <a:lnTo>
                  <a:pt x="5676896" y="1092707"/>
                </a:lnTo>
                <a:lnTo>
                  <a:pt x="5753096" y="1092707"/>
                </a:lnTo>
                <a:close/>
              </a:path>
              <a:path w="8941435" h="1092835">
                <a:moveTo>
                  <a:pt x="5650988" y="1092707"/>
                </a:moveTo>
                <a:lnTo>
                  <a:pt x="5650988" y="1066799"/>
                </a:lnTo>
                <a:lnTo>
                  <a:pt x="5574788" y="1066799"/>
                </a:lnTo>
                <a:lnTo>
                  <a:pt x="5574788" y="1092707"/>
                </a:lnTo>
                <a:lnTo>
                  <a:pt x="5650988" y="1092707"/>
                </a:lnTo>
                <a:close/>
              </a:path>
              <a:path w="8941435" h="1092835">
                <a:moveTo>
                  <a:pt x="5548880" y="1092707"/>
                </a:moveTo>
                <a:lnTo>
                  <a:pt x="5548880" y="1066799"/>
                </a:lnTo>
                <a:lnTo>
                  <a:pt x="5472680" y="1066799"/>
                </a:lnTo>
                <a:lnTo>
                  <a:pt x="5472680" y="1092707"/>
                </a:lnTo>
                <a:lnTo>
                  <a:pt x="5548880" y="1092707"/>
                </a:lnTo>
                <a:close/>
              </a:path>
              <a:path w="8941435" h="1092835">
                <a:moveTo>
                  <a:pt x="5448296" y="1092707"/>
                </a:moveTo>
                <a:lnTo>
                  <a:pt x="5448296" y="1066799"/>
                </a:lnTo>
                <a:lnTo>
                  <a:pt x="5372096" y="1066799"/>
                </a:lnTo>
                <a:lnTo>
                  <a:pt x="5372096" y="1092707"/>
                </a:lnTo>
                <a:lnTo>
                  <a:pt x="5448296" y="1092707"/>
                </a:lnTo>
                <a:close/>
              </a:path>
              <a:path w="8941435" h="1092835">
                <a:moveTo>
                  <a:pt x="5346188" y="1092707"/>
                </a:moveTo>
                <a:lnTo>
                  <a:pt x="5346188" y="1066799"/>
                </a:lnTo>
                <a:lnTo>
                  <a:pt x="5269988" y="1066799"/>
                </a:lnTo>
                <a:lnTo>
                  <a:pt x="5269988" y="1092707"/>
                </a:lnTo>
                <a:lnTo>
                  <a:pt x="5346188" y="1092707"/>
                </a:lnTo>
                <a:close/>
              </a:path>
              <a:path w="8941435" h="1092835">
                <a:moveTo>
                  <a:pt x="5244080" y="1092707"/>
                </a:moveTo>
                <a:lnTo>
                  <a:pt x="5244080" y="1066799"/>
                </a:lnTo>
                <a:lnTo>
                  <a:pt x="5167880" y="1066799"/>
                </a:lnTo>
                <a:lnTo>
                  <a:pt x="5167880" y="1092707"/>
                </a:lnTo>
                <a:lnTo>
                  <a:pt x="5244080" y="1092707"/>
                </a:lnTo>
                <a:close/>
              </a:path>
              <a:path w="8941435" h="1092835">
                <a:moveTo>
                  <a:pt x="5143496" y="1092707"/>
                </a:moveTo>
                <a:lnTo>
                  <a:pt x="5143496" y="1066799"/>
                </a:lnTo>
                <a:lnTo>
                  <a:pt x="5067296" y="1066799"/>
                </a:lnTo>
                <a:lnTo>
                  <a:pt x="5067296" y="1092707"/>
                </a:lnTo>
                <a:lnTo>
                  <a:pt x="5143496" y="1092707"/>
                </a:lnTo>
                <a:close/>
              </a:path>
              <a:path w="8941435" h="1092835">
                <a:moveTo>
                  <a:pt x="5041388" y="1092707"/>
                </a:moveTo>
                <a:lnTo>
                  <a:pt x="5041388" y="1066799"/>
                </a:lnTo>
                <a:lnTo>
                  <a:pt x="4965188" y="1066799"/>
                </a:lnTo>
                <a:lnTo>
                  <a:pt x="4965188" y="1092707"/>
                </a:lnTo>
                <a:lnTo>
                  <a:pt x="5041388" y="1092707"/>
                </a:lnTo>
                <a:close/>
              </a:path>
              <a:path w="8941435" h="1092835">
                <a:moveTo>
                  <a:pt x="4939280" y="1092707"/>
                </a:moveTo>
                <a:lnTo>
                  <a:pt x="4939280" y="1066799"/>
                </a:lnTo>
                <a:lnTo>
                  <a:pt x="4863080" y="1066799"/>
                </a:lnTo>
                <a:lnTo>
                  <a:pt x="4863080" y="1092707"/>
                </a:lnTo>
                <a:lnTo>
                  <a:pt x="4939280" y="1092707"/>
                </a:lnTo>
                <a:close/>
              </a:path>
              <a:path w="8941435" h="1092835">
                <a:moveTo>
                  <a:pt x="4838696" y="1092707"/>
                </a:moveTo>
                <a:lnTo>
                  <a:pt x="4838696" y="1066799"/>
                </a:lnTo>
                <a:lnTo>
                  <a:pt x="4762496" y="1066799"/>
                </a:lnTo>
                <a:lnTo>
                  <a:pt x="4762496" y="1092707"/>
                </a:lnTo>
                <a:lnTo>
                  <a:pt x="4838696" y="1092707"/>
                </a:lnTo>
                <a:close/>
              </a:path>
              <a:path w="8941435" h="1092835">
                <a:moveTo>
                  <a:pt x="4736588" y="1092707"/>
                </a:moveTo>
                <a:lnTo>
                  <a:pt x="4736588" y="1066799"/>
                </a:lnTo>
                <a:lnTo>
                  <a:pt x="4660388" y="1066799"/>
                </a:lnTo>
                <a:lnTo>
                  <a:pt x="4660388" y="1092707"/>
                </a:lnTo>
                <a:lnTo>
                  <a:pt x="4736588" y="1092707"/>
                </a:lnTo>
                <a:close/>
              </a:path>
              <a:path w="8941435" h="1092835">
                <a:moveTo>
                  <a:pt x="4634480" y="1092707"/>
                </a:moveTo>
                <a:lnTo>
                  <a:pt x="4634480" y="1066799"/>
                </a:lnTo>
                <a:lnTo>
                  <a:pt x="4558280" y="1066799"/>
                </a:lnTo>
                <a:lnTo>
                  <a:pt x="4558280" y="1092707"/>
                </a:lnTo>
                <a:lnTo>
                  <a:pt x="4634480" y="1092707"/>
                </a:lnTo>
                <a:close/>
              </a:path>
              <a:path w="8941435" h="1092835">
                <a:moveTo>
                  <a:pt x="4533896" y="1092707"/>
                </a:moveTo>
                <a:lnTo>
                  <a:pt x="4533896" y="1066799"/>
                </a:lnTo>
                <a:lnTo>
                  <a:pt x="4457696" y="1066799"/>
                </a:lnTo>
                <a:lnTo>
                  <a:pt x="4457696" y="1092707"/>
                </a:lnTo>
                <a:lnTo>
                  <a:pt x="4533896" y="1092707"/>
                </a:lnTo>
                <a:close/>
              </a:path>
              <a:path w="8941435" h="1092835">
                <a:moveTo>
                  <a:pt x="4431788" y="1092707"/>
                </a:moveTo>
                <a:lnTo>
                  <a:pt x="4431788" y="1066799"/>
                </a:lnTo>
                <a:lnTo>
                  <a:pt x="4355588" y="1066799"/>
                </a:lnTo>
                <a:lnTo>
                  <a:pt x="4355588" y="1092707"/>
                </a:lnTo>
                <a:lnTo>
                  <a:pt x="4431788" y="1092707"/>
                </a:lnTo>
                <a:close/>
              </a:path>
              <a:path w="8941435" h="1092835">
                <a:moveTo>
                  <a:pt x="4329680" y="1092707"/>
                </a:moveTo>
                <a:lnTo>
                  <a:pt x="4329680" y="1066799"/>
                </a:lnTo>
                <a:lnTo>
                  <a:pt x="4253480" y="1066799"/>
                </a:lnTo>
                <a:lnTo>
                  <a:pt x="4253480" y="1092707"/>
                </a:lnTo>
                <a:lnTo>
                  <a:pt x="4329680" y="1092707"/>
                </a:lnTo>
                <a:close/>
              </a:path>
              <a:path w="8941435" h="1092835">
                <a:moveTo>
                  <a:pt x="4229096" y="1092707"/>
                </a:moveTo>
                <a:lnTo>
                  <a:pt x="4229096" y="1066799"/>
                </a:lnTo>
                <a:lnTo>
                  <a:pt x="4152896" y="1066799"/>
                </a:lnTo>
                <a:lnTo>
                  <a:pt x="4152896" y="1092707"/>
                </a:lnTo>
                <a:lnTo>
                  <a:pt x="4229096" y="1092707"/>
                </a:lnTo>
                <a:close/>
              </a:path>
              <a:path w="8941435" h="1092835">
                <a:moveTo>
                  <a:pt x="4126988" y="1092707"/>
                </a:moveTo>
                <a:lnTo>
                  <a:pt x="4126988" y="1066799"/>
                </a:lnTo>
                <a:lnTo>
                  <a:pt x="4050788" y="1066799"/>
                </a:lnTo>
                <a:lnTo>
                  <a:pt x="4050788" y="1092707"/>
                </a:lnTo>
                <a:lnTo>
                  <a:pt x="4126988" y="1092707"/>
                </a:lnTo>
                <a:close/>
              </a:path>
              <a:path w="8941435" h="1092835">
                <a:moveTo>
                  <a:pt x="4024880" y="1092707"/>
                </a:moveTo>
                <a:lnTo>
                  <a:pt x="4024880" y="1066799"/>
                </a:lnTo>
                <a:lnTo>
                  <a:pt x="3948680" y="1066799"/>
                </a:lnTo>
                <a:lnTo>
                  <a:pt x="3948680" y="1092707"/>
                </a:lnTo>
                <a:lnTo>
                  <a:pt x="4024880" y="1092707"/>
                </a:lnTo>
                <a:close/>
              </a:path>
              <a:path w="8941435" h="1092835">
                <a:moveTo>
                  <a:pt x="3924296" y="1092707"/>
                </a:moveTo>
                <a:lnTo>
                  <a:pt x="3924296" y="1066799"/>
                </a:lnTo>
                <a:lnTo>
                  <a:pt x="3848096" y="1066799"/>
                </a:lnTo>
                <a:lnTo>
                  <a:pt x="3848096" y="1092707"/>
                </a:lnTo>
                <a:lnTo>
                  <a:pt x="3924296" y="1092707"/>
                </a:lnTo>
                <a:close/>
              </a:path>
              <a:path w="8941435" h="1092835">
                <a:moveTo>
                  <a:pt x="3822188" y="1092707"/>
                </a:moveTo>
                <a:lnTo>
                  <a:pt x="3822188" y="1066799"/>
                </a:lnTo>
                <a:lnTo>
                  <a:pt x="3745988" y="1066799"/>
                </a:lnTo>
                <a:lnTo>
                  <a:pt x="3745988" y="1092707"/>
                </a:lnTo>
                <a:lnTo>
                  <a:pt x="3822188" y="1092707"/>
                </a:lnTo>
                <a:close/>
              </a:path>
              <a:path w="8941435" h="1092835">
                <a:moveTo>
                  <a:pt x="3720080" y="1092707"/>
                </a:moveTo>
                <a:lnTo>
                  <a:pt x="3720080" y="1066799"/>
                </a:lnTo>
                <a:lnTo>
                  <a:pt x="3643880" y="1066799"/>
                </a:lnTo>
                <a:lnTo>
                  <a:pt x="3643880" y="1092707"/>
                </a:lnTo>
                <a:lnTo>
                  <a:pt x="3720080" y="1092707"/>
                </a:lnTo>
                <a:close/>
              </a:path>
              <a:path w="8941435" h="1092835">
                <a:moveTo>
                  <a:pt x="3619496" y="1092707"/>
                </a:moveTo>
                <a:lnTo>
                  <a:pt x="3619496" y="1066799"/>
                </a:lnTo>
                <a:lnTo>
                  <a:pt x="3543296" y="1066799"/>
                </a:lnTo>
                <a:lnTo>
                  <a:pt x="3543296" y="1092707"/>
                </a:lnTo>
                <a:lnTo>
                  <a:pt x="3619496" y="1092707"/>
                </a:lnTo>
                <a:close/>
              </a:path>
              <a:path w="8941435" h="1092835">
                <a:moveTo>
                  <a:pt x="3517388" y="1092707"/>
                </a:moveTo>
                <a:lnTo>
                  <a:pt x="3517388" y="1066799"/>
                </a:lnTo>
                <a:lnTo>
                  <a:pt x="3441188" y="1066799"/>
                </a:lnTo>
                <a:lnTo>
                  <a:pt x="3441188" y="1092707"/>
                </a:lnTo>
                <a:lnTo>
                  <a:pt x="3517388" y="1092707"/>
                </a:lnTo>
                <a:close/>
              </a:path>
              <a:path w="8941435" h="1092835">
                <a:moveTo>
                  <a:pt x="3415280" y="1092707"/>
                </a:moveTo>
                <a:lnTo>
                  <a:pt x="3415280" y="1066799"/>
                </a:lnTo>
                <a:lnTo>
                  <a:pt x="3339080" y="1066799"/>
                </a:lnTo>
                <a:lnTo>
                  <a:pt x="3339080" y="1092707"/>
                </a:lnTo>
                <a:lnTo>
                  <a:pt x="3415280" y="1092707"/>
                </a:lnTo>
                <a:close/>
              </a:path>
              <a:path w="8941435" h="1092835">
                <a:moveTo>
                  <a:pt x="3314696" y="1092707"/>
                </a:moveTo>
                <a:lnTo>
                  <a:pt x="3314696" y="1066799"/>
                </a:lnTo>
                <a:lnTo>
                  <a:pt x="3238496" y="1066799"/>
                </a:lnTo>
                <a:lnTo>
                  <a:pt x="3238496" y="1092707"/>
                </a:lnTo>
                <a:lnTo>
                  <a:pt x="3314696" y="1092707"/>
                </a:lnTo>
                <a:close/>
              </a:path>
              <a:path w="8941435" h="1092835">
                <a:moveTo>
                  <a:pt x="3212588" y="1092707"/>
                </a:moveTo>
                <a:lnTo>
                  <a:pt x="3212588" y="1066799"/>
                </a:lnTo>
                <a:lnTo>
                  <a:pt x="3136388" y="1066799"/>
                </a:lnTo>
                <a:lnTo>
                  <a:pt x="3136388" y="1092707"/>
                </a:lnTo>
                <a:lnTo>
                  <a:pt x="3212588" y="1092707"/>
                </a:lnTo>
                <a:close/>
              </a:path>
              <a:path w="8941435" h="1092835">
                <a:moveTo>
                  <a:pt x="3110480" y="1092707"/>
                </a:moveTo>
                <a:lnTo>
                  <a:pt x="3110480" y="1066799"/>
                </a:lnTo>
                <a:lnTo>
                  <a:pt x="3034280" y="1066799"/>
                </a:lnTo>
                <a:lnTo>
                  <a:pt x="3034280" y="1092707"/>
                </a:lnTo>
                <a:lnTo>
                  <a:pt x="3110480" y="1092707"/>
                </a:lnTo>
                <a:close/>
              </a:path>
              <a:path w="8941435" h="1092835">
                <a:moveTo>
                  <a:pt x="3009896" y="1092707"/>
                </a:moveTo>
                <a:lnTo>
                  <a:pt x="3009896" y="1066799"/>
                </a:lnTo>
                <a:lnTo>
                  <a:pt x="2933696" y="1066799"/>
                </a:lnTo>
                <a:lnTo>
                  <a:pt x="2933696" y="1092707"/>
                </a:lnTo>
                <a:lnTo>
                  <a:pt x="3009896" y="1092707"/>
                </a:lnTo>
                <a:close/>
              </a:path>
              <a:path w="8941435" h="1092835">
                <a:moveTo>
                  <a:pt x="2907788" y="1092707"/>
                </a:moveTo>
                <a:lnTo>
                  <a:pt x="2907788" y="1066799"/>
                </a:lnTo>
                <a:lnTo>
                  <a:pt x="2831588" y="1066799"/>
                </a:lnTo>
                <a:lnTo>
                  <a:pt x="2831588" y="1092707"/>
                </a:lnTo>
                <a:lnTo>
                  <a:pt x="2907788" y="1092707"/>
                </a:lnTo>
                <a:close/>
              </a:path>
              <a:path w="8941435" h="1092835">
                <a:moveTo>
                  <a:pt x="2805680" y="1092707"/>
                </a:moveTo>
                <a:lnTo>
                  <a:pt x="2805680" y="1066799"/>
                </a:lnTo>
                <a:lnTo>
                  <a:pt x="2729480" y="1066799"/>
                </a:lnTo>
                <a:lnTo>
                  <a:pt x="2729480" y="1092707"/>
                </a:lnTo>
                <a:lnTo>
                  <a:pt x="2805680" y="1092707"/>
                </a:lnTo>
                <a:close/>
              </a:path>
              <a:path w="8941435" h="1092835">
                <a:moveTo>
                  <a:pt x="2705096" y="1092707"/>
                </a:moveTo>
                <a:lnTo>
                  <a:pt x="2705096" y="1066799"/>
                </a:lnTo>
                <a:lnTo>
                  <a:pt x="2628896" y="1066799"/>
                </a:lnTo>
                <a:lnTo>
                  <a:pt x="2628896" y="1092707"/>
                </a:lnTo>
                <a:lnTo>
                  <a:pt x="2705096" y="1092707"/>
                </a:lnTo>
                <a:close/>
              </a:path>
              <a:path w="8941435" h="1092835">
                <a:moveTo>
                  <a:pt x="2602988" y="1092707"/>
                </a:moveTo>
                <a:lnTo>
                  <a:pt x="2602988" y="1066799"/>
                </a:lnTo>
                <a:lnTo>
                  <a:pt x="2526788" y="1066799"/>
                </a:lnTo>
                <a:lnTo>
                  <a:pt x="2526788" y="1092707"/>
                </a:lnTo>
                <a:lnTo>
                  <a:pt x="2602988" y="1092707"/>
                </a:lnTo>
                <a:close/>
              </a:path>
              <a:path w="8941435" h="1092835">
                <a:moveTo>
                  <a:pt x="2500880" y="1092707"/>
                </a:moveTo>
                <a:lnTo>
                  <a:pt x="2500880" y="1066799"/>
                </a:lnTo>
                <a:lnTo>
                  <a:pt x="2424680" y="1066799"/>
                </a:lnTo>
                <a:lnTo>
                  <a:pt x="2424680" y="1092707"/>
                </a:lnTo>
                <a:lnTo>
                  <a:pt x="2500880" y="1092707"/>
                </a:lnTo>
                <a:close/>
              </a:path>
              <a:path w="8941435" h="1092835">
                <a:moveTo>
                  <a:pt x="2400296" y="1092707"/>
                </a:moveTo>
                <a:lnTo>
                  <a:pt x="2400296" y="1066799"/>
                </a:lnTo>
                <a:lnTo>
                  <a:pt x="2324096" y="1066799"/>
                </a:lnTo>
                <a:lnTo>
                  <a:pt x="2324096" y="1092707"/>
                </a:lnTo>
                <a:lnTo>
                  <a:pt x="2400296" y="1092707"/>
                </a:lnTo>
                <a:close/>
              </a:path>
              <a:path w="8941435" h="1092835">
                <a:moveTo>
                  <a:pt x="2298188" y="1092707"/>
                </a:moveTo>
                <a:lnTo>
                  <a:pt x="2298188" y="1066799"/>
                </a:lnTo>
                <a:lnTo>
                  <a:pt x="2221988" y="1066799"/>
                </a:lnTo>
                <a:lnTo>
                  <a:pt x="2221988" y="1092707"/>
                </a:lnTo>
                <a:lnTo>
                  <a:pt x="2298188" y="1092707"/>
                </a:lnTo>
                <a:close/>
              </a:path>
              <a:path w="8941435" h="1092835">
                <a:moveTo>
                  <a:pt x="2196080" y="1092707"/>
                </a:moveTo>
                <a:lnTo>
                  <a:pt x="2196080" y="1066799"/>
                </a:lnTo>
                <a:lnTo>
                  <a:pt x="2119880" y="1066799"/>
                </a:lnTo>
                <a:lnTo>
                  <a:pt x="2119880" y="1092707"/>
                </a:lnTo>
                <a:lnTo>
                  <a:pt x="2196080" y="1092707"/>
                </a:lnTo>
                <a:close/>
              </a:path>
              <a:path w="8941435" h="1092835">
                <a:moveTo>
                  <a:pt x="2095496" y="1092707"/>
                </a:moveTo>
                <a:lnTo>
                  <a:pt x="2095496" y="1066799"/>
                </a:lnTo>
                <a:lnTo>
                  <a:pt x="2019296" y="1066799"/>
                </a:lnTo>
                <a:lnTo>
                  <a:pt x="2019296" y="1092707"/>
                </a:lnTo>
                <a:lnTo>
                  <a:pt x="2095496" y="1092707"/>
                </a:lnTo>
                <a:close/>
              </a:path>
              <a:path w="8941435" h="1092835">
                <a:moveTo>
                  <a:pt x="1993388" y="1092707"/>
                </a:moveTo>
                <a:lnTo>
                  <a:pt x="1993388" y="1066799"/>
                </a:lnTo>
                <a:lnTo>
                  <a:pt x="1917188" y="1066799"/>
                </a:lnTo>
                <a:lnTo>
                  <a:pt x="1917188" y="1092707"/>
                </a:lnTo>
                <a:lnTo>
                  <a:pt x="1993388" y="1092707"/>
                </a:lnTo>
                <a:close/>
              </a:path>
              <a:path w="8941435" h="1092835">
                <a:moveTo>
                  <a:pt x="1891280" y="1092707"/>
                </a:moveTo>
                <a:lnTo>
                  <a:pt x="1891280" y="1066799"/>
                </a:lnTo>
                <a:lnTo>
                  <a:pt x="1815080" y="1066799"/>
                </a:lnTo>
                <a:lnTo>
                  <a:pt x="1815080" y="1092707"/>
                </a:lnTo>
                <a:lnTo>
                  <a:pt x="1891280" y="1092707"/>
                </a:lnTo>
                <a:close/>
              </a:path>
              <a:path w="8941435" h="1092835">
                <a:moveTo>
                  <a:pt x="1790696" y="1092707"/>
                </a:moveTo>
                <a:lnTo>
                  <a:pt x="1790696" y="1066799"/>
                </a:lnTo>
                <a:lnTo>
                  <a:pt x="1714496" y="1066799"/>
                </a:lnTo>
                <a:lnTo>
                  <a:pt x="1714496" y="1092707"/>
                </a:lnTo>
                <a:lnTo>
                  <a:pt x="1790696" y="1092707"/>
                </a:lnTo>
                <a:close/>
              </a:path>
              <a:path w="8941435" h="1092835">
                <a:moveTo>
                  <a:pt x="1688588" y="1092707"/>
                </a:moveTo>
                <a:lnTo>
                  <a:pt x="1688588" y="1066799"/>
                </a:lnTo>
                <a:lnTo>
                  <a:pt x="1612388" y="1066799"/>
                </a:lnTo>
                <a:lnTo>
                  <a:pt x="1612388" y="1092707"/>
                </a:lnTo>
                <a:lnTo>
                  <a:pt x="1688588" y="1092707"/>
                </a:lnTo>
                <a:close/>
              </a:path>
              <a:path w="8941435" h="1092835">
                <a:moveTo>
                  <a:pt x="1586480" y="1092707"/>
                </a:moveTo>
                <a:lnTo>
                  <a:pt x="1586480" y="1066799"/>
                </a:lnTo>
                <a:lnTo>
                  <a:pt x="1510280" y="1066799"/>
                </a:lnTo>
                <a:lnTo>
                  <a:pt x="1510280" y="1092707"/>
                </a:lnTo>
                <a:lnTo>
                  <a:pt x="1586480" y="1092707"/>
                </a:lnTo>
                <a:close/>
              </a:path>
              <a:path w="8941435" h="1092835">
                <a:moveTo>
                  <a:pt x="1485896" y="1092707"/>
                </a:moveTo>
                <a:lnTo>
                  <a:pt x="1485896" y="1066799"/>
                </a:lnTo>
                <a:lnTo>
                  <a:pt x="1409696" y="1066799"/>
                </a:lnTo>
                <a:lnTo>
                  <a:pt x="1409696" y="1092707"/>
                </a:lnTo>
                <a:lnTo>
                  <a:pt x="1485896" y="1092707"/>
                </a:lnTo>
                <a:close/>
              </a:path>
              <a:path w="8941435" h="1092835">
                <a:moveTo>
                  <a:pt x="1383788" y="1092707"/>
                </a:moveTo>
                <a:lnTo>
                  <a:pt x="1383788" y="1066799"/>
                </a:lnTo>
                <a:lnTo>
                  <a:pt x="1307588" y="1066799"/>
                </a:lnTo>
                <a:lnTo>
                  <a:pt x="1307588" y="1092707"/>
                </a:lnTo>
                <a:lnTo>
                  <a:pt x="1383788" y="1092707"/>
                </a:lnTo>
                <a:close/>
              </a:path>
              <a:path w="8941435" h="1092835">
                <a:moveTo>
                  <a:pt x="1281680" y="1092707"/>
                </a:moveTo>
                <a:lnTo>
                  <a:pt x="1281680" y="1066799"/>
                </a:lnTo>
                <a:lnTo>
                  <a:pt x="1205480" y="1066799"/>
                </a:lnTo>
                <a:lnTo>
                  <a:pt x="1205480" y="1092707"/>
                </a:lnTo>
                <a:lnTo>
                  <a:pt x="1281680" y="1092707"/>
                </a:lnTo>
                <a:close/>
              </a:path>
              <a:path w="8941435" h="1092835">
                <a:moveTo>
                  <a:pt x="1181096" y="1092707"/>
                </a:moveTo>
                <a:lnTo>
                  <a:pt x="1181096" y="1066799"/>
                </a:lnTo>
                <a:lnTo>
                  <a:pt x="1104896" y="1066799"/>
                </a:lnTo>
                <a:lnTo>
                  <a:pt x="1104896" y="1092707"/>
                </a:lnTo>
                <a:lnTo>
                  <a:pt x="1181096" y="1092707"/>
                </a:lnTo>
                <a:close/>
              </a:path>
              <a:path w="8941435" h="1092835">
                <a:moveTo>
                  <a:pt x="1078988" y="1092707"/>
                </a:moveTo>
                <a:lnTo>
                  <a:pt x="1078988" y="1066799"/>
                </a:lnTo>
                <a:lnTo>
                  <a:pt x="1002788" y="1066799"/>
                </a:lnTo>
                <a:lnTo>
                  <a:pt x="1002788" y="1092707"/>
                </a:lnTo>
                <a:lnTo>
                  <a:pt x="1078988" y="1092707"/>
                </a:lnTo>
                <a:close/>
              </a:path>
              <a:path w="8941435" h="1092835">
                <a:moveTo>
                  <a:pt x="976883" y="1092707"/>
                </a:moveTo>
                <a:lnTo>
                  <a:pt x="976883" y="1066799"/>
                </a:lnTo>
                <a:lnTo>
                  <a:pt x="900683" y="1066799"/>
                </a:lnTo>
                <a:lnTo>
                  <a:pt x="900683" y="1092707"/>
                </a:lnTo>
                <a:lnTo>
                  <a:pt x="976883" y="1092707"/>
                </a:lnTo>
                <a:close/>
              </a:path>
              <a:path w="8941435" h="1092835">
                <a:moveTo>
                  <a:pt x="876299" y="1092707"/>
                </a:moveTo>
                <a:lnTo>
                  <a:pt x="876299" y="1066799"/>
                </a:lnTo>
                <a:lnTo>
                  <a:pt x="800099" y="1066799"/>
                </a:lnTo>
                <a:lnTo>
                  <a:pt x="800099" y="1092707"/>
                </a:lnTo>
                <a:lnTo>
                  <a:pt x="876299" y="1092707"/>
                </a:lnTo>
                <a:close/>
              </a:path>
              <a:path w="8941435" h="1092835">
                <a:moveTo>
                  <a:pt x="774191" y="1092707"/>
                </a:moveTo>
                <a:lnTo>
                  <a:pt x="774191" y="1066799"/>
                </a:lnTo>
                <a:lnTo>
                  <a:pt x="697991" y="1066799"/>
                </a:lnTo>
                <a:lnTo>
                  <a:pt x="697991" y="1092707"/>
                </a:lnTo>
                <a:lnTo>
                  <a:pt x="774191" y="1092707"/>
                </a:lnTo>
                <a:close/>
              </a:path>
              <a:path w="8941435" h="1092835">
                <a:moveTo>
                  <a:pt x="672083" y="1092707"/>
                </a:moveTo>
                <a:lnTo>
                  <a:pt x="672083" y="1066799"/>
                </a:lnTo>
                <a:lnTo>
                  <a:pt x="595883" y="1066799"/>
                </a:lnTo>
                <a:lnTo>
                  <a:pt x="595883" y="1092707"/>
                </a:lnTo>
                <a:lnTo>
                  <a:pt x="672083" y="1092707"/>
                </a:lnTo>
                <a:close/>
              </a:path>
              <a:path w="8941435" h="1092835">
                <a:moveTo>
                  <a:pt x="571499" y="1092707"/>
                </a:moveTo>
                <a:lnTo>
                  <a:pt x="571499" y="1066799"/>
                </a:lnTo>
                <a:lnTo>
                  <a:pt x="495299" y="1066799"/>
                </a:lnTo>
                <a:lnTo>
                  <a:pt x="495299" y="1092707"/>
                </a:lnTo>
                <a:lnTo>
                  <a:pt x="571499" y="1092707"/>
                </a:lnTo>
                <a:close/>
              </a:path>
              <a:path w="8941435" h="1092835">
                <a:moveTo>
                  <a:pt x="469391" y="1092707"/>
                </a:moveTo>
                <a:lnTo>
                  <a:pt x="469391" y="1066799"/>
                </a:lnTo>
                <a:lnTo>
                  <a:pt x="393191" y="1066799"/>
                </a:lnTo>
                <a:lnTo>
                  <a:pt x="393191" y="1092707"/>
                </a:lnTo>
                <a:lnTo>
                  <a:pt x="469391" y="1092707"/>
                </a:lnTo>
                <a:close/>
              </a:path>
              <a:path w="8941435" h="1092835">
                <a:moveTo>
                  <a:pt x="367283" y="1092707"/>
                </a:moveTo>
                <a:lnTo>
                  <a:pt x="367283" y="1066799"/>
                </a:lnTo>
                <a:lnTo>
                  <a:pt x="291083" y="1066799"/>
                </a:lnTo>
                <a:lnTo>
                  <a:pt x="291083" y="1092707"/>
                </a:lnTo>
                <a:lnTo>
                  <a:pt x="367283" y="1092707"/>
                </a:lnTo>
                <a:close/>
              </a:path>
              <a:path w="8941435" h="1092835">
                <a:moveTo>
                  <a:pt x="266699" y="1092707"/>
                </a:moveTo>
                <a:lnTo>
                  <a:pt x="266699" y="1066799"/>
                </a:lnTo>
                <a:lnTo>
                  <a:pt x="190499" y="1066799"/>
                </a:lnTo>
                <a:lnTo>
                  <a:pt x="188975" y="1092707"/>
                </a:lnTo>
                <a:lnTo>
                  <a:pt x="266699" y="1092707"/>
                </a:lnTo>
                <a:close/>
              </a:path>
              <a:path w="8941435" h="1092835">
                <a:moveTo>
                  <a:pt x="166115" y="1065275"/>
                </a:moveTo>
                <a:lnTo>
                  <a:pt x="156971" y="1063751"/>
                </a:lnTo>
                <a:lnTo>
                  <a:pt x="141731" y="1059179"/>
                </a:lnTo>
                <a:lnTo>
                  <a:pt x="111251" y="1046987"/>
                </a:lnTo>
                <a:lnTo>
                  <a:pt x="100583" y="1040891"/>
                </a:lnTo>
                <a:lnTo>
                  <a:pt x="86867" y="1062227"/>
                </a:lnTo>
                <a:lnTo>
                  <a:pt x="134111" y="1083563"/>
                </a:lnTo>
                <a:lnTo>
                  <a:pt x="163067" y="1089659"/>
                </a:lnTo>
                <a:lnTo>
                  <a:pt x="166115" y="1065275"/>
                </a:lnTo>
                <a:close/>
              </a:path>
              <a:path w="8941435" h="1092835">
                <a:moveTo>
                  <a:pt x="82295" y="1025651"/>
                </a:moveTo>
                <a:lnTo>
                  <a:pt x="73151" y="1018031"/>
                </a:lnTo>
                <a:lnTo>
                  <a:pt x="62483" y="1005839"/>
                </a:lnTo>
                <a:lnTo>
                  <a:pt x="53339" y="993647"/>
                </a:lnTo>
                <a:lnTo>
                  <a:pt x="45719" y="979931"/>
                </a:lnTo>
                <a:lnTo>
                  <a:pt x="39623" y="969263"/>
                </a:lnTo>
                <a:lnTo>
                  <a:pt x="16763" y="979931"/>
                </a:lnTo>
                <a:lnTo>
                  <a:pt x="22859" y="993647"/>
                </a:lnTo>
                <a:lnTo>
                  <a:pt x="44195" y="1024127"/>
                </a:lnTo>
                <a:lnTo>
                  <a:pt x="56387" y="1037843"/>
                </a:lnTo>
                <a:lnTo>
                  <a:pt x="65531" y="1045463"/>
                </a:lnTo>
                <a:lnTo>
                  <a:pt x="82295" y="102565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84500" y="622288"/>
            <a:ext cx="25968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5">
                <a:solidFill>
                  <a:srgbClr val="001F5F"/>
                </a:solidFill>
                <a:latin typeface="GE Inspira Pitch"/>
                <a:cs typeface="GE Inspira Pitch"/>
              </a:rPr>
              <a:t>GE </a:t>
            </a:r>
            <a:r>
              <a:rPr lang="en-US" sz="2000" spc="45">
                <a:solidFill>
                  <a:srgbClr val="001F5F"/>
                </a:solidFill>
                <a:latin typeface="GE Inspira Pitch"/>
                <a:cs typeface="GE Inspira Pitch"/>
              </a:rPr>
              <a:t>Renewable Energy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61928" y="5537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2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9" name="object 7"/>
          <p:cNvSpPr/>
          <p:nvPr/>
        </p:nvSpPr>
        <p:spPr>
          <a:xfrm>
            <a:off x="1544367" y="546512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1716805" y="5699523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GE Inspira Pitch" charset="0"/>
                <a:ea typeface="GE Inspira Pitch" charset="0"/>
                <a:cs typeface="GE Inspira Pitch" charset="0"/>
              </a:rPr>
              <a:t>RFQ</a:t>
            </a:r>
          </a:p>
        </p:txBody>
      </p:sp>
      <p:sp>
        <p:nvSpPr>
          <p:cNvPr id="34" name="object 7"/>
          <p:cNvSpPr/>
          <p:nvPr/>
        </p:nvSpPr>
        <p:spPr>
          <a:xfrm>
            <a:off x="8511225" y="548663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731519" y="365759"/>
                </a:moveTo>
                <a:lnTo>
                  <a:pt x="728681" y="320044"/>
                </a:lnTo>
                <a:lnTo>
                  <a:pt x="720390" y="275976"/>
                </a:lnTo>
                <a:lnTo>
                  <a:pt x="706984" y="233906"/>
                </a:lnTo>
                <a:lnTo>
                  <a:pt x="688800" y="194184"/>
                </a:lnTo>
                <a:lnTo>
                  <a:pt x="666175" y="157158"/>
                </a:lnTo>
                <a:lnTo>
                  <a:pt x="639447" y="123179"/>
                </a:lnTo>
                <a:lnTo>
                  <a:pt x="608952" y="92597"/>
                </a:lnTo>
                <a:lnTo>
                  <a:pt x="575027" y="65760"/>
                </a:lnTo>
                <a:lnTo>
                  <a:pt x="538010" y="43018"/>
                </a:lnTo>
                <a:lnTo>
                  <a:pt x="498237" y="24722"/>
                </a:lnTo>
                <a:lnTo>
                  <a:pt x="456047" y="11220"/>
                </a:lnTo>
                <a:lnTo>
                  <a:pt x="411775" y="2863"/>
                </a:lnTo>
                <a:lnTo>
                  <a:pt x="365759" y="0"/>
                </a:lnTo>
                <a:lnTo>
                  <a:pt x="320044" y="2863"/>
                </a:lnTo>
                <a:lnTo>
                  <a:pt x="275976" y="11220"/>
                </a:lnTo>
                <a:lnTo>
                  <a:pt x="233906" y="24722"/>
                </a:lnTo>
                <a:lnTo>
                  <a:pt x="194184" y="43018"/>
                </a:lnTo>
                <a:lnTo>
                  <a:pt x="157158" y="65760"/>
                </a:lnTo>
                <a:lnTo>
                  <a:pt x="123179" y="92597"/>
                </a:lnTo>
                <a:lnTo>
                  <a:pt x="92597" y="123179"/>
                </a:lnTo>
                <a:lnTo>
                  <a:pt x="65760" y="157158"/>
                </a:lnTo>
                <a:lnTo>
                  <a:pt x="43018" y="194184"/>
                </a:lnTo>
                <a:lnTo>
                  <a:pt x="24722" y="233906"/>
                </a:lnTo>
                <a:lnTo>
                  <a:pt x="11220" y="275976"/>
                </a:lnTo>
                <a:lnTo>
                  <a:pt x="2863" y="320044"/>
                </a:lnTo>
                <a:lnTo>
                  <a:pt x="0" y="365759"/>
                </a:lnTo>
                <a:lnTo>
                  <a:pt x="2863" y="411775"/>
                </a:lnTo>
                <a:lnTo>
                  <a:pt x="11220" y="456047"/>
                </a:lnTo>
                <a:lnTo>
                  <a:pt x="24722" y="498237"/>
                </a:lnTo>
                <a:lnTo>
                  <a:pt x="43018" y="538010"/>
                </a:lnTo>
                <a:lnTo>
                  <a:pt x="65760" y="575027"/>
                </a:lnTo>
                <a:lnTo>
                  <a:pt x="92597" y="608952"/>
                </a:lnTo>
                <a:lnTo>
                  <a:pt x="123179" y="639447"/>
                </a:lnTo>
                <a:lnTo>
                  <a:pt x="157158" y="666175"/>
                </a:lnTo>
                <a:lnTo>
                  <a:pt x="194184" y="688800"/>
                </a:lnTo>
                <a:lnTo>
                  <a:pt x="233906" y="706984"/>
                </a:lnTo>
                <a:lnTo>
                  <a:pt x="275976" y="720390"/>
                </a:lnTo>
                <a:lnTo>
                  <a:pt x="320044" y="728681"/>
                </a:lnTo>
                <a:lnTo>
                  <a:pt x="365759" y="731519"/>
                </a:lnTo>
                <a:lnTo>
                  <a:pt x="411775" y="728681"/>
                </a:lnTo>
                <a:lnTo>
                  <a:pt x="456047" y="720390"/>
                </a:lnTo>
                <a:lnTo>
                  <a:pt x="498237" y="706984"/>
                </a:lnTo>
                <a:lnTo>
                  <a:pt x="538010" y="688800"/>
                </a:lnTo>
                <a:lnTo>
                  <a:pt x="575027" y="666175"/>
                </a:lnTo>
                <a:lnTo>
                  <a:pt x="608952" y="639447"/>
                </a:lnTo>
                <a:lnTo>
                  <a:pt x="639447" y="608952"/>
                </a:lnTo>
                <a:lnTo>
                  <a:pt x="666175" y="575027"/>
                </a:lnTo>
                <a:lnTo>
                  <a:pt x="688800" y="538010"/>
                </a:lnTo>
                <a:lnTo>
                  <a:pt x="706984" y="498237"/>
                </a:lnTo>
                <a:lnTo>
                  <a:pt x="720390" y="456047"/>
                </a:lnTo>
                <a:lnTo>
                  <a:pt x="728681" y="411775"/>
                </a:lnTo>
                <a:lnTo>
                  <a:pt x="731519" y="36575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1"/>
          <p:cNvSpPr txBox="1"/>
          <p:nvPr/>
        </p:nvSpPr>
        <p:spPr>
          <a:xfrm>
            <a:off x="6750279" y="5617795"/>
            <a:ext cx="55289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Corrective Action Process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36" name="object 21"/>
          <p:cNvSpPr txBox="1"/>
          <p:nvPr/>
        </p:nvSpPr>
        <p:spPr>
          <a:xfrm>
            <a:off x="7619852" y="5687045"/>
            <a:ext cx="6104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00" spc="10" dirty="0" err="1">
                <a:solidFill>
                  <a:srgbClr val="FFFFFF"/>
                </a:solidFill>
                <a:latin typeface="GE Inspira Pitch"/>
                <a:cs typeface="GE Inspira Pitch"/>
              </a:rPr>
              <a:t>eCAV</a:t>
            </a:r>
            <a:r>
              <a:rPr lang="en-US"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/SPC Monitoring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37" name="object 21"/>
          <p:cNvSpPr txBox="1"/>
          <p:nvPr/>
        </p:nvSpPr>
        <p:spPr>
          <a:xfrm>
            <a:off x="8501468" y="5680502"/>
            <a:ext cx="79493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 Surveillance Audit</a:t>
            </a:r>
            <a:endParaRPr sz="900" dirty="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5170" y="1438643"/>
            <a:ext cx="301688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 file, we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send the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spc="15" dirty="0">
                <a:solidFill>
                  <a:srgbClr val="C00000"/>
                </a:solidFill>
                <a:latin typeface="GE Inspira Pitch"/>
                <a:cs typeface="GE Inspira Pitch"/>
              </a:rPr>
              <a:t>Request </a:t>
            </a:r>
            <a:r>
              <a:rPr sz="900" spc="20" dirty="0">
                <a:solidFill>
                  <a:srgbClr val="C00000"/>
                </a:solidFill>
                <a:latin typeface="GE Inspira Pitch"/>
                <a:cs typeface="GE Inspira Pitch"/>
              </a:rPr>
              <a:t>For Quote</a:t>
            </a:r>
            <a:r>
              <a:rPr sz="900" spc="5" dirty="0">
                <a:solidFill>
                  <a:srgbClr val="C00000"/>
                </a:solidFill>
                <a:latin typeface="GE Inspira Pitch"/>
                <a:cs typeface="GE Inspira Pitch"/>
              </a:rPr>
              <a:t> </a:t>
            </a:r>
            <a:r>
              <a:rPr sz="900" spc="25" dirty="0">
                <a:solidFill>
                  <a:srgbClr val="C00000"/>
                </a:solidFill>
                <a:latin typeface="GE Inspira Pitch"/>
                <a:cs typeface="GE Inspira Pitch"/>
              </a:rPr>
              <a:t>(RFQ).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5169" y="1850123"/>
            <a:ext cx="3545204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Having identified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candidate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company,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take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steps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assess the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supplier’s capabilities, according to our formalized </a:t>
            </a:r>
            <a:r>
              <a:rPr sz="900" spc="20" dirty="0">
                <a:solidFill>
                  <a:srgbClr val="FFC000"/>
                </a:solidFill>
                <a:latin typeface="GE Inspira Pitch"/>
                <a:cs typeface="GE Inspira Pitch"/>
              </a:rPr>
              <a:t>Supplier  Evaluation </a:t>
            </a:r>
            <a:r>
              <a:rPr sz="900" dirty="0">
                <a:solidFill>
                  <a:srgbClr val="FFC000"/>
                </a:solidFill>
                <a:latin typeface="GE Inspira Pitch"/>
                <a:cs typeface="GE Inspira Pitch"/>
              </a:rPr>
              <a:t>&amp; </a:t>
            </a:r>
            <a:r>
              <a:rPr sz="900" spc="15" dirty="0">
                <a:solidFill>
                  <a:srgbClr val="FFC000"/>
                </a:solidFill>
                <a:latin typeface="GE Inspira Pitch"/>
                <a:cs typeface="GE Inspira Pitch"/>
              </a:rPr>
              <a:t>On-boarding</a:t>
            </a:r>
            <a:r>
              <a:rPr sz="900" spc="-30" dirty="0">
                <a:solidFill>
                  <a:srgbClr val="FFC000"/>
                </a:solidFill>
                <a:latin typeface="GE Inspira Pitch"/>
                <a:cs typeface="GE Inspira Pitch"/>
              </a:rPr>
              <a:t> </a:t>
            </a:r>
            <a:r>
              <a:rPr sz="900" spc="15" dirty="0">
                <a:solidFill>
                  <a:srgbClr val="FFC000"/>
                </a:solidFill>
                <a:latin typeface="GE Inspira Pitch"/>
                <a:cs typeface="GE Inspira Pitch"/>
              </a:rPr>
              <a:t>Process</a:t>
            </a:r>
            <a:r>
              <a:rPr sz="900" spc="15" dirty="0">
                <a:solidFill>
                  <a:srgbClr val="BF4C00"/>
                </a:solidFill>
                <a:latin typeface="GE Inspira Pitch"/>
                <a:cs typeface="GE Inspira Pitch"/>
              </a:rPr>
              <a:t>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170" y="2398762"/>
            <a:ext cx="3547110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determined the appropriateness of forming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 commercial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relationship with the supplier, we can initiate our </a:t>
            </a:r>
            <a:r>
              <a:rPr sz="900" spc="30" dirty="0">
                <a:solidFill>
                  <a:srgbClr val="92D04F"/>
                </a:solidFill>
                <a:latin typeface="GE Inspira Pitch"/>
                <a:cs typeface="GE Inspira Pitch"/>
              </a:rPr>
              <a:t>First  </a:t>
            </a:r>
            <a:r>
              <a:rPr sz="900" spc="15" dirty="0">
                <a:solidFill>
                  <a:srgbClr val="92D04F"/>
                </a:solidFill>
                <a:latin typeface="GE Inspira Pitch"/>
                <a:cs typeface="GE Inspira Pitch"/>
              </a:rPr>
              <a:t>Piece </a:t>
            </a:r>
            <a:r>
              <a:rPr sz="900" spc="20" dirty="0">
                <a:solidFill>
                  <a:srgbClr val="92D04F"/>
                </a:solidFill>
                <a:latin typeface="GE Inspira Pitch"/>
                <a:cs typeface="GE Inspira Pitch"/>
              </a:rPr>
              <a:t>Qualification </a:t>
            </a:r>
            <a:r>
              <a:rPr sz="900" spc="25" dirty="0">
                <a:solidFill>
                  <a:srgbClr val="92D04F"/>
                </a:solidFill>
                <a:latin typeface="GE Inspira Pitch"/>
                <a:cs typeface="GE Inspira Pitch"/>
              </a:rPr>
              <a:t>(FPQ) </a:t>
            </a:r>
            <a:r>
              <a:rPr sz="900" spc="30" dirty="0">
                <a:solidFill>
                  <a:srgbClr val="92D04F"/>
                </a:solidFill>
                <a:latin typeface="GE Inspira Pitch"/>
                <a:cs typeface="GE Inspira Pitch"/>
              </a:rPr>
              <a:t>/ </a:t>
            </a:r>
            <a:r>
              <a:rPr sz="900" spc="15" dirty="0">
                <a:solidFill>
                  <a:srgbClr val="92D04F"/>
                </a:solidFill>
                <a:latin typeface="GE Inspira Pitch"/>
                <a:cs typeface="GE Inspira Pitch"/>
              </a:rPr>
              <a:t>New </a:t>
            </a:r>
            <a:r>
              <a:rPr sz="900" spc="20" dirty="0">
                <a:solidFill>
                  <a:srgbClr val="92D04F"/>
                </a:solidFill>
                <a:latin typeface="GE Inspira Pitch"/>
                <a:cs typeface="GE Inspira Pitch"/>
              </a:rPr>
              <a:t>Product Introduction </a:t>
            </a:r>
            <a:r>
              <a:rPr sz="900" spc="15" dirty="0">
                <a:solidFill>
                  <a:srgbClr val="92D04F"/>
                </a:solidFill>
                <a:latin typeface="GE Inspira Pitch"/>
                <a:cs typeface="GE Inspira Pitch"/>
              </a:rPr>
              <a:t>(NPI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process,  which helps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ensure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made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right the first time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every</a:t>
            </a:r>
            <a:r>
              <a:rPr sz="900" spc="-6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time.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170" y="3221721"/>
            <a:ext cx="354711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at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point prior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shipment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supplier identifies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non-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conformant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condition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 believes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acceptable,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request permission to ship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despite its  condition,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our </a:t>
            </a:r>
            <a:r>
              <a:rPr sz="900" spc="20" dirty="0">
                <a:solidFill>
                  <a:srgbClr val="EBD709"/>
                </a:solidFill>
                <a:latin typeface="GE Inspira Pitch"/>
                <a:cs typeface="GE Inspira Pitch"/>
              </a:rPr>
              <a:t>Supplier Deviation</a:t>
            </a:r>
            <a:r>
              <a:rPr sz="900" spc="10" dirty="0">
                <a:solidFill>
                  <a:srgbClr val="EBD709"/>
                </a:solidFill>
                <a:latin typeface="GE Inspira Pitch"/>
                <a:cs typeface="GE Inspira Pitch"/>
              </a:rPr>
              <a:t> Process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170" y="3907521"/>
            <a:ext cx="35471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ready, products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transported to our facility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compliance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 the requirements of our </a:t>
            </a:r>
            <a:r>
              <a:rPr sz="900" spc="15" dirty="0">
                <a:solidFill>
                  <a:srgbClr val="00B0EF"/>
                </a:solidFill>
                <a:latin typeface="GE Inspira Pitch"/>
                <a:cs typeface="GE Inspira Pitch"/>
              </a:rPr>
              <a:t>Shipping Proces</a:t>
            </a:r>
            <a:r>
              <a:rPr sz="900" spc="15" dirty="0">
                <a:solidFill>
                  <a:srgbClr val="90ABE8"/>
                </a:solidFill>
                <a:latin typeface="GE Inspira Pitch"/>
                <a:cs typeface="GE Inspira Pitch"/>
              </a:rPr>
              <a:t>s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which includes  requirements related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packaging, bar coding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other</a:t>
            </a:r>
            <a:r>
              <a:rPr sz="900" spc="7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activities.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5170" y="4456162"/>
            <a:ext cx="3545204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non-conformance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found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after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shipped, a  </a:t>
            </a:r>
            <a:r>
              <a:rPr sz="900" spc="10" dirty="0">
                <a:solidFill>
                  <a:srgbClr val="006FC0"/>
                </a:solidFill>
                <a:latin typeface="GE Inspira Pitch"/>
                <a:cs typeface="GE Inspira Pitch"/>
              </a:rPr>
              <a:t>Non-conformance </a:t>
            </a:r>
            <a:r>
              <a:rPr sz="900" spc="25" dirty="0">
                <a:solidFill>
                  <a:srgbClr val="006FC0"/>
                </a:solidFill>
                <a:latin typeface="GE Inspira Pitch"/>
                <a:cs typeface="GE Inspira Pitch"/>
              </a:rPr>
              <a:t>Material Report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written against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it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part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our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Non-conformance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Material Process. In cases in which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supplier’s  defects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significantly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adverse consequences,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20" dirty="0">
                <a:solidFill>
                  <a:srgbClr val="006FC0"/>
                </a:solidFill>
                <a:latin typeface="GE Inspira Pitch"/>
                <a:cs typeface="GE Inspira Pitch"/>
              </a:rPr>
              <a:t>Supplier  </a:t>
            </a:r>
            <a:r>
              <a:rPr sz="900" spc="15" dirty="0">
                <a:solidFill>
                  <a:srgbClr val="006FC0"/>
                </a:solidFill>
                <a:latin typeface="GE Inspira Pitch"/>
                <a:cs typeface="GE Inspira Pitch"/>
              </a:rPr>
              <a:t>Recovery Process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employed.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170" y="5279120"/>
            <a:ext cx="354393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non-conformances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severe 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chronic,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issue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be more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formally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addressed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our </a:t>
            </a:r>
            <a:r>
              <a:rPr sz="900" spc="20" dirty="0">
                <a:solidFill>
                  <a:srgbClr val="001F5F"/>
                </a:solidFill>
                <a:latin typeface="GE Inspira Pitch"/>
                <a:cs typeface="GE Inspira Pitch"/>
              </a:rPr>
              <a:t>Corrective </a:t>
            </a: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Action</a:t>
            </a:r>
            <a:r>
              <a:rPr sz="900" spc="5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Process.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5170" y="5690600"/>
            <a:ext cx="354584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Throughout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relationship, </a:t>
            </a:r>
            <a:r>
              <a:rPr sz="900" spc="15" dirty="0">
                <a:solidFill>
                  <a:srgbClr val="C41A87"/>
                </a:solidFill>
                <a:latin typeface="GE Inspira Pitch"/>
                <a:cs typeface="GE Inspira Pitch"/>
              </a:rPr>
              <a:t>our </a:t>
            </a:r>
            <a:r>
              <a:rPr sz="900" spc="25" dirty="0">
                <a:solidFill>
                  <a:srgbClr val="C41A87"/>
                </a:solidFill>
                <a:latin typeface="GE Inspira Pitch"/>
                <a:cs typeface="GE Inspira Pitch"/>
              </a:rPr>
              <a:t>eCAV </a:t>
            </a:r>
            <a:r>
              <a:rPr sz="900" spc="20" dirty="0">
                <a:solidFill>
                  <a:srgbClr val="C41A87"/>
                </a:solidFill>
                <a:latin typeface="GE Inspira Pitch"/>
                <a:cs typeface="GE Inspira Pitch"/>
              </a:rPr>
              <a:t>Monitoring </a:t>
            </a:r>
            <a:r>
              <a:rPr sz="900" spc="30" dirty="0">
                <a:solidFill>
                  <a:srgbClr val="C41A87"/>
                </a:solidFill>
                <a:latin typeface="GE Inspira Pitch"/>
                <a:cs typeface="GE Inspira Pitch"/>
              </a:rPr>
              <a:t>/ </a:t>
            </a:r>
            <a:r>
              <a:rPr sz="900" spc="15" dirty="0">
                <a:solidFill>
                  <a:srgbClr val="C41A87"/>
                </a:solidFill>
                <a:latin typeface="GE Inspira Pitch"/>
                <a:cs typeface="GE Inspira Pitch"/>
              </a:rPr>
              <a:t>SPC </a:t>
            </a:r>
            <a:r>
              <a:rPr sz="900" spc="20" dirty="0">
                <a:solidFill>
                  <a:srgbClr val="C41A87"/>
                </a:solidFill>
                <a:latin typeface="GE Inspira Pitch"/>
                <a:cs typeface="GE Inspira Pitch"/>
              </a:rPr>
              <a:t>Process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(as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applicable, specific to products) helps suppliers continually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strive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 improvements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achieve higher levels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</a:t>
            </a:r>
            <a:r>
              <a:rPr sz="900" spc="-6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success.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170" y="6239240"/>
            <a:ext cx="3545204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20" dirty="0">
                <a:solidFill>
                  <a:srgbClr val="746B05"/>
                </a:solidFill>
                <a:latin typeface="GE Inspira Pitch"/>
                <a:cs typeface="GE Inspira Pitch"/>
              </a:rPr>
              <a:t>Supplier Surveillance </a:t>
            </a:r>
            <a:r>
              <a:rPr sz="900" spc="25" dirty="0">
                <a:solidFill>
                  <a:srgbClr val="746B05"/>
                </a:solidFill>
                <a:latin typeface="GE Inspira Pitch"/>
                <a:cs typeface="GE Inspira Pitch"/>
              </a:rPr>
              <a:t>Audit </a:t>
            </a:r>
            <a:r>
              <a:rPr sz="900" spc="15" dirty="0">
                <a:solidFill>
                  <a:srgbClr val="746B05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likewise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ensures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continued  focus on quality improvement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support customer success.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170" y="564372"/>
            <a:ext cx="4496435" cy="890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65" dirty="0">
                <a:solidFill>
                  <a:srgbClr val="1D4091"/>
                </a:solidFill>
                <a:latin typeface="GE Inspira Pitch"/>
                <a:cs typeface="GE Inspira Pitch"/>
              </a:rPr>
              <a:t>Our </a:t>
            </a: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Integrated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Supply </a:t>
            </a: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Chain</a:t>
            </a:r>
            <a:r>
              <a:rPr sz="2000" spc="-2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Processes</a:t>
            </a:r>
            <a:endParaRPr sz="2000">
              <a:latin typeface="GE Inspira Pitch"/>
              <a:cs typeface="GE Inspira Pitch"/>
            </a:endParaRPr>
          </a:p>
          <a:p>
            <a:pPr marL="393065" marR="574675" algn="just">
              <a:lnSpc>
                <a:spcPct val="100000"/>
              </a:lnSpc>
              <a:spcBef>
                <a:spcPts val="1245"/>
              </a:spcBef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first step we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take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any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prospective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is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obtain a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signed </a:t>
            </a:r>
            <a:r>
              <a:rPr sz="900" spc="20" dirty="0">
                <a:solidFill>
                  <a:srgbClr val="701270"/>
                </a:solidFill>
                <a:latin typeface="GE Inspira Pitch"/>
                <a:cs typeface="GE Inspira Pitch"/>
              </a:rPr>
              <a:t>Mutual </a:t>
            </a:r>
            <a:r>
              <a:rPr sz="900" spc="15" dirty="0">
                <a:solidFill>
                  <a:srgbClr val="701270"/>
                </a:solidFill>
                <a:latin typeface="GE Inspira Pitch"/>
                <a:cs typeface="GE Inspira Pitch"/>
              </a:rPr>
              <a:t>Non-Disclosure </a:t>
            </a:r>
            <a:r>
              <a:rPr sz="900" spc="20" dirty="0">
                <a:solidFill>
                  <a:srgbClr val="701270"/>
                </a:solidFill>
                <a:latin typeface="GE Inspira Pitch"/>
                <a:cs typeface="GE Inspira Pitch"/>
              </a:rPr>
              <a:t>Agreement (MNDA)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between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supplier.</a:t>
            </a:r>
            <a:r>
              <a:rPr sz="900" spc="1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MNDA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</a:t>
            </a:r>
            <a:r>
              <a:rPr sz="900" spc="1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Integrity</a:t>
            </a:r>
            <a:r>
              <a:rPr sz="900" spc="114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Commitment</a:t>
            </a:r>
            <a:r>
              <a:rPr sz="900" spc="1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20331" y="1048499"/>
            <a:ext cx="4818887" cy="6045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35237" y="1403845"/>
            <a:ext cx="40005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dirty="0">
                <a:solidFill>
                  <a:srgbClr val="0F1F47"/>
                </a:solidFill>
                <a:latin typeface="GE Inspira Pitch"/>
                <a:cs typeface="GE Inspira Pitch"/>
              </a:rPr>
              <a:t>?</a:t>
            </a:r>
            <a:endParaRPr sz="25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79133" y="2323832"/>
            <a:ext cx="596265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8509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650" spc="10" dirty="0">
                <a:solidFill>
                  <a:srgbClr val="1D4091"/>
                </a:solidFill>
                <a:latin typeface="GE Inspira Pitch"/>
                <a:cs typeface="GE Inspira Pitch"/>
              </a:rPr>
              <a:t>SRG</a:t>
            </a:r>
            <a:endParaRPr sz="650">
              <a:latin typeface="GE Inspira Pitch"/>
              <a:cs typeface="GE Inspira Pitch"/>
            </a:endParaRPr>
          </a:p>
          <a:p>
            <a:pPr marL="117475" indent="-104775">
              <a:lnSpc>
                <a:spcPct val="100000"/>
              </a:lnSpc>
              <a:buAutoNum type="arabicPeriod"/>
              <a:tabLst>
                <a:tab pos="118110" algn="l"/>
              </a:tabLst>
            </a:pPr>
            <a:r>
              <a:rPr sz="650" spc="20" dirty="0">
                <a:solidFill>
                  <a:srgbClr val="1D4091"/>
                </a:solidFill>
                <a:latin typeface="GE Inspira Pitch"/>
                <a:cs typeface="GE Inspira Pitch"/>
              </a:rPr>
              <a:t>White</a:t>
            </a:r>
            <a:r>
              <a:rPr sz="650" spc="-1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650" spc="15" dirty="0">
                <a:solidFill>
                  <a:srgbClr val="1D4091"/>
                </a:solidFill>
                <a:latin typeface="GE Inspira Pitch"/>
                <a:cs typeface="GE Inspira Pitch"/>
              </a:rPr>
              <a:t>Paper</a:t>
            </a:r>
            <a:endParaRPr sz="65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7965" y="2521951"/>
            <a:ext cx="100012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solidFill>
                  <a:srgbClr val="1D4091"/>
                </a:solidFill>
                <a:latin typeface="GE Inspira Pitch"/>
                <a:cs typeface="GE Inspira Pitch"/>
              </a:rPr>
              <a:t>3. Commodity</a:t>
            </a:r>
            <a:r>
              <a:rPr sz="650" spc="-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650" spc="10" dirty="0">
                <a:solidFill>
                  <a:srgbClr val="1D4091"/>
                </a:solidFill>
                <a:latin typeface="GE Inspira Pitch"/>
                <a:cs typeface="GE Inspira Pitch"/>
              </a:rPr>
              <a:t>Assessment</a:t>
            </a:r>
            <a:endParaRPr sz="65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6917" y="6450060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5505" y="6465300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05569" y="5884656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9125" y="4897104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5557" y="4302745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5757" y="4304270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28301" y="4863577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8997" y="1224265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58325" y="1202930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6905" y="2833609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1125" y="2547098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0105" y="24322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105" y="18226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105" y="106069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70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0105" y="31942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EBD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913" y="3182096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254507" y="126491"/>
                </a:moveTo>
                <a:lnTo>
                  <a:pt x="252983" y="114299"/>
                </a:lnTo>
                <a:lnTo>
                  <a:pt x="251459" y="100583"/>
                </a:lnTo>
                <a:lnTo>
                  <a:pt x="248411" y="88391"/>
                </a:lnTo>
                <a:lnTo>
                  <a:pt x="243839" y="77723"/>
                </a:lnTo>
                <a:lnTo>
                  <a:pt x="239267" y="65531"/>
                </a:lnTo>
                <a:lnTo>
                  <a:pt x="231647" y="56387"/>
                </a:lnTo>
                <a:lnTo>
                  <a:pt x="198119" y="21335"/>
                </a:lnTo>
                <a:lnTo>
                  <a:pt x="152399" y="3047"/>
                </a:lnTo>
                <a:lnTo>
                  <a:pt x="126491" y="0"/>
                </a:lnTo>
                <a:lnTo>
                  <a:pt x="114299" y="1523"/>
                </a:lnTo>
                <a:lnTo>
                  <a:pt x="100583" y="3047"/>
                </a:lnTo>
                <a:lnTo>
                  <a:pt x="88391" y="6095"/>
                </a:lnTo>
                <a:lnTo>
                  <a:pt x="77723" y="10667"/>
                </a:lnTo>
                <a:lnTo>
                  <a:pt x="65531" y="15239"/>
                </a:lnTo>
                <a:lnTo>
                  <a:pt x="56387" y="22859"/>
                </a:lnTo>
                <a:lnTo>
                  <a:pt x="45719" y="28955"/>
                </a:lnTo>
                <a:lnTo>
                  <a:pt x="36575" y="38099"/>
                </a:lnTo>
                <a:lnTo>
                  <a:pt x="10667" y="77723"/>
                </a:lnTo>
                <a:lnTo>
                  <a:pt x="0" y="128015"/>
                </a:lnTo>
                <a:lnTo>
                  <a:pt x="1523" y="140207"/>
                </a:lnTo>
                <a:lnTo>
                  <a:pt x="3047" y="153923"/>
                </a:lnTo>
                <a:lnTo>
                  <a:pt x="6095" y="166115"/>
                </a:lnTo>
                <a:lnTo>
                  <a:pt x="10667" y="176783"/>
                </a:lnTo>
                <a:lnTo>
                  <a:pt x="15239" y="188975"/>
                </a:lnTo>
                <a:lnTo>
                  <a:pt x="22859" y="198119"/>
                </a:lnTo>
                <a:lnTo>
                  <a:pt x="25907" y="203453"/>
                </a:lnTo>
                <a:lnTo>
                  <a:pt x="25907" y="115823"/>
                </a:lnTo>
                <a:lnTo>
                  <a:pt x="38099" y="77723"/>
                </a:lnTo>
                <a:lnTo>
                  <a:pt x="71627" y="42671"/>
                </a:lnTo>
                <a:lnTo>
                  <a:pt x="106679" y="27431"/>
                </a:lnTo>
                <a:lnTo>
                  <a:pt x="117347" y="25907"/>
                </a:lnTo>
                <a:lnTo>
                  <a:pt x="138683" y="25907"/>
                </a:lnTo>
                <a:lnTo>
                  <a:pt x="176783" y="38099"/>
                </a:lnTo>
                <a:lnTo>
                  <a:pt x="211835" y="71627"/>
                </a:lnTo>
                <a:lnTo>
                  <a:pt x="227075" y="106679"/>
                </a:lnTo>
                <a:lnTo>
                  <a:pt x="228599" y="117347"/>
                </a:lnTo>
                <a:lnTo>
                  <a:pt x="228599" y="203606"/>
                </a:lnTo>
                <a:lnTo>
                  <a:pt x="233171" y="198119"/>
                </a:lnTo>
                <a:lnTo>
                  <a:pt x="251459" y="152399"/>
                </a:lnTo>
                <a:lnTo>
                  <a:pt x="252983" y="140207"/>
                </a:lnTo>
                <a:lnTo>
                  <a:pt x="254507" y="126491"/>
                </a:lnTo>
                <a:close/>
              </a:path>
              <a:path w="254634" h="254635">
                <a:moveTo>
                  <a:pt x="228599" y="203606"/>
                </a:moveTo>
                <a:lnTo>
                  <a:pt x="228599" y="138683"/>
                </a:lnTo>
                <a:lnTo>
                  <a:pt x="227075" y="147827"/>
                </a:lnTo>
                <a:lnTo>
                  <a:pt x="224027" y="158495"/>
                </a:lnTo>
                <a:lnTo>
                  <a:pt x="205739" y="192023"/>
                </a:lnTo>
                <a:lnTo>
                  <a:pt x="175259" y="216407"/>
                </a:lnTo>
                <a:lnTo>
                  <a:pt x="137159" y="228599"/>
                </a:lnTo>
                <a:lnTo>
                  <a:pt x="115823" y="228599"/>
                </a:lnTo>
                <a:lnTo>
                  <a:pt x="77723" y="216407"/>
                </a:lnTo>
                <a:lnTo>
                  <a:pt x="42671" y="182879"/>
                </a:lnTo>
                <a:lnTo>
                  <a:pt x="27431" y="146303"/>
                </a:lnTo>
                <a:lnTo>
                  <a:pt x="25907" y="137159"/>
                </a:lnTo>
                <a:lnTo>
                  <a:pt x="25907" y="203453"/>
                </a:lnTo>
                <a:lnTo>
                  <a:pt x="56387" y="233171"/>
                </a:lnTo>
                <a:lnTo>
                  <a:pt x="102107" y="251459"/>
                </a:lnTo>
                <a:lnTo>
                  <a:pt x="128015" y="254507"/>
                </a:lnTo>
                <a:lnTo>
                  <a:pt x="140207" y="252983"/>
                </a:lnTo>
                <a:lnTo>
                  <a:pt x="153923" y="251459"/>
                </a:lnTo>
                <a:lnTo>
                  <a:pt x="166115" y="248411"/>
                </a:lnTo>
                <a:lnTo>
                  <a:pt x="176783" y="243839"/>
                </a:lnTo>
                <a:lnTo>
                  <a:pt x="188975" y="239267"/>
                </a:lnTo>
                <a:lnTo>
                  <a:pt x="198119" y="231647"/>
                </a:lnTo>
                <a:lnTo>
                  <a:pt x="208787" y="225551"/>
                </a:lnTo>
                <a:lnTo>
                  <a:pt x="217931" y="216407"/>
                </a:lnTo>
                <a:lnTo>
                  <a:pt x="228599" y="203606"/>
                </a:lnTo>
                <a:close/>
              </a:path>
            </a:pathLst>
          </a:custGeom>
          <a:solidFill>
            <a:srgbClr val="EBD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105" y="62422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75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105" y="57088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C41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0105" y="44896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913" y="4477496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254507" y="126491"/>
                </a:moveTo>
                <a:lnTo>
                  <a:pt x="252983" y="114299"/>
                </a:lnTo>
                <a:lnTo>
                  <a:pt x="251459" y="100583"/>
                </a:lnTo>
                <a:lnTo>
                  <a:pt x="248411" y="88391"/>
                </a:lnTo>
                <a:lnTo>
                  <a:pt x="243839" y="77723"/>
                </a:lnTo>
                <a:lnTo>
                  <a:pt x="239267" y="65531"/>
                </a:lnTo>
                <a:lnTo>
                  <a:pt x="231647" y="56387"/>
                </a:lnTo>
                <a:lnTo>
                  <a:pt x="198119" y="21335"/>
                </a:lnTo>
                <a:lnTo>
                  <a:pt x="152399" y="3047"/>
                </a:lnTo>
                <a:lnTo>
                  <a:pt x="126491" y="0"/>
                </a:lnTo>
                <a:lnTo>
                  <a:pt x="114299" y="1523"/>
                </a:lnTo>
                <a:lnTo>
                  <a:pt x="100583" y="3047"/>
                </a:lnTo>
                <a:lnTo>
                  <a:pt x="88391" y="6095"/>
                </a:lnTo>
                <a:lnTo>
                  <a:pt x="77723" y="10667"/>
                </a:lnTo>
                <a:lnTo>
                  <a:pt x="65531" y="15239"/>
                </a:lnTo>
                <a:lnTo>
                  <a:pt x="56387" y="22859"/>
                </a:lnTo>
                <a:lnTo>
                  <a:pt x="45719" y="28955"/>
                </a:lnTo>
                <a:lnTo>
                  <a:pt x="36575" y="38099"/>
                </a:lnTo>
                <a:lnTo>
                  <a:pt x="10667" y="77723"/>
                </a:lnTo>
                <a:lnTo>
                  <a:pt x="0" y="128015"/>
                </a:lnTo>
                <a:lnTo>
                  <a:pt x="1523" y="140207"/>
                </a:lnTo>
                <a:lnTo>
                  <a:pt x="3047" y="153923"/>
                </a:lnTo>
                <a:lnTo>
                  <a:pt x="6095" y="166115"/>
                </a:lnTo>
                <a:lnTo>
                  <a:pt x="10667" y="176783"/>
                </a:lnTo>
                <a:lnTo>
                  <a:pt x="15239" y="188975"/>
                </a:lnTo>
                <a:lnTo>
                  <a:pt x="22859" y="198119"/>
                </a:lnTo>
                <a:lnTo>
                  <a:pt x="25907" y="203453"/>
                </a:lnTo>
                <a:lnTo>
                  <a:pt x="25907" y="115823"/>
                </a:lnTo>
                <a:lnTo>
                  <a:pt x="38099" y="77723"/>
                </a:lnTo>
                <a:lnTo>
                  <a:pt x="71627" y="42671"/>
                </a:lnTo>
                <a:lnTo>
                  <a:pt x="106679" y="27431"/>
                </a:lnTo>
                <a:lnTo>
                  <a:pt x="117347" y="25907"/>
                </a:lnTo>
                <a:lnTo>
                  <a:pt x="138683" y="25907"/>
                </a:lnTo>
                <a:lnTo>
                  <a:pt x="176783" y="38099"/>
                </a:lnTo>
                <a:lnTo>
                  <a:pt x="211835" y="71627"/>
                </a:lnTo>
                <a:lnTo>
                  <a:pt x="227075" y="106679"/>
                </a:lnTo>
                <a:lnTo>
                  <a:pt x="228599" y="117347"/>
                </a:lnTo>
                <a:lnTo>
                  <a:pt x="228599" y="203606"/>
                </a:lnTo>
                <a:lnTo>
                  <a:pt x="233171" y="198119"/>
                </a:lnTo>
                <a:lnTo>
                  <a:pt x="251459" y="152399"/>
                </a:lnTo>
                <a:lnTo>
                  <a:pt x="252983" y="140207"/>
                </a:lnTo>
                <a:lnTo>
                  <a:pt x="254507" y="126491"/>
                </a:lnTo>
                <a:close/>
              </a:path>
              <a:path w="254634" h="254635">
                <a:moveTo>
                  <a:pt x="228599" y="203606"/>
                </a:moveTo>
                <a:lnTo>
                  <a:pt x="228599" y="138683"/>
                </a:lnTo>
                <a:lnTo>
                  <a:pt x="227075" y="147827"/>
                </a:lnTo>
                <a:lnTo>
                  <a:pt x="224027" y="158495"/>
                </a:lnTo>
                <a:lnTo>
                  <a:pt x="205739" y="192023"/>
                </a:lnTo>
                <a:lnTo>
                  <a:pt x="175259" y="216407"/>
                </a:lnTo>
                <a:lnTo>
                  <a:pt x="137159" y="228599"/>
                </a:lnTo>
                <a:lnTo>
                  <a:pt x="115823" y="228599"/>
                </a:lnTo>
                <a:lnTo>
                  <a:pt x="77723" y="216407"/>
                </a:lnTo>
                <a:lnTo>
                  <a:pt x="42671" y="182879"/>
                </a:lnTo>
                <a:lnTo>
                  <a:pt x="27431" y="146303"/>
                </a:lnTo>
                <a:lnTo>
                  <a:pt x="25907" y="137159"/>
                </a:lnTo>
                <a:lnTo>
                  <a:pt x="25907" y="203453"/>
                </a:lnTo>
                <a:lnTo>
                  <a:pt x="56387" y="233171"/>
                </a:lnTo>
                <a:lnTo>
                  <a:pt x="102107" y="251459"/>
                </a:lnTo>
                <a:lnTo>
                  <a:pt x="128015" y="254507"/>
                </a:lnTo>
                <a:lnTo>
                  <a:pt x="140207" y="252983"/>
                </a:lnTo>
                <a:lnTo>
                  <a:pt x="153923" y="251459"/>
                </a:lnTo>
                <a:lnTo>
                  <a:pt x="166115" y="248411"/>
                </a:lnTo>
                <a:lnTo>
                  <a:pt x="176783" y="243839"/>
                </a:lnTo>
                <a:lnTo>
                  <a:pt x="188975" y="239267"/>
                </a:lnTo>
                <a:lnTo>
                  <a:pt x="198119" y="231647"/>
                </a:lnTo>
                <a:lnTo>
                  <a:pt x="208787" y="225551"/>
                </a:lnTo>
                <a:lnTo>
                  <a:pt x="217931" y="216407"/>
                </a:lnTo>
                <a:lnTo>
                  <a:pt x="228599" y="20360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105" y="38800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913" y="3867896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254507" y="126491"/>
                </a:moveTo>
                <a:lnTo>
                  <a:pt x="252983" y="114299"/>
                </a:lnTo>
                <a:lnTo>
                  <a:pt x="251459" y="100583"/>
                </a:lnTo>
                <a:lnTo>
                  <a:pt x="248411" y="88391"/>
                </a:lnTo>
                <a:lnTo>
                  <a:pt x="243839" y="77723"/>
                </a:lnTo>
                <a:lnTo>
                  <a:pt x="239267" y="65531"/>
                </a:lnTo>
                <a:lnTo>
                  <a:pt x="231647" y="56387"/>
                </a:lnTo>
                <a:lnTo>
                  <a:pt x="198119" y="21335"/>
                </a:lnTo>
                <a:lnTo>
                  <a:pt x="152399" y="3047"/>
                </a:lnTo>
                <a:lnTo>
                  <a:pt x="126491" y="0"/>
                </a:lnTo>
                <a:lnTo>
                  <a:pt x="114299" y="1523"/>
                </a:lnTo>
                <a:lnTo>
                  <a:pt x="100583" y="3047"/>
                </a:lnTo>
                <a:lnTo>
                  <a:pt x="88391" y="6095"/>
                </a:lnTo>
                <a:lnTo>
                  <a:pt x="77723" y="10667"/>
                </a:lnTo>
                <a:lnTo>
                  <a:pt x="65531" y="15239"/>
                </a:lnTo>
                <a:lnTo>
                  <a:pt x="56387" y="22859"/>
                </a:lnTo>
                <a:lnTo>
                  <a:pt x="45719" y="28955"/>
                </a:lnTo>
                <a:lnTo>
                  <a:pt x="36575" y="38099"/>
                </a:lnTo>
                <a:lnTo>
                  <a:pt x="10667" y="77723"/>
                </a:lnTo>
                <a:lnTo>
                  <a:pt x="0" y="128015"/>
                </a:lnTo>
                <a:lnTo>
                  <a:pt x="1523" y="140207"/>
                </a:lnTo>
                <a:lnTo>
                  <a:pt x="3047" y="153923"/>
                </a:lnTo>
                <a:lnTo>
                  <a:pt x="6095" y="166115"/>
                </a:lnTo>
                <a:lnTo>
                  <a:pt x="10667" y="176783"/>
                </a:lnTo>
                <a:lnTo>
                  <a:pt x="15239" y="188975"/>
                </a:lnTo>
                <a:lnTo>
                  <a:pt x="22859" y="198119"/>
                </a:lnTo>
                <a:lnTo>
                  <a:pt x="25907" y="203453"/>
                </a:lnTo>
                <a:lnTo>
                  <a:pt x="25907" y="115823"/>
                </a:lnTo>
                <a:lnTo>
                  <a:pt x="38099" y="77723"/>
                </a:lnTo>
                <a:lnTo>
                  <a:pt x="71627" y="42671"/>
                </a:lnTo>
                <a:lnTo>
                  <a:pt x="106679" y="27431"/>
                </a:lnTo>
                <a:lnTo>
                  <a:pt x="117347" y="25907"/>
                </a:lnTo>
                <a:lnTo>
                  <a:pt x="138683" y="25907"/>
                </a:lnTo>
                <a:lnTo>
                  <a:pt x="176783" y="38099"/>
                </a:lnTo>
                <a:lnTo>
                  <a:pt x="211835" y="71627"/>
                </a:lnTo>
                <a:lnTo>
                  <a:pt x="227075" y="106679"/>
                </a:lnTo>
                <a:lnTo>
                  <a:pt x="228599" y="117347"/>
                </a:lnTo>
                <a:lnTo>
                  <a:pt x="228599" y="203606"/>
                </a:lnTo>
                <a:lnTo>
                  <a:pt x="233171" y="198119"/>
                </a:lnTo>
                <a:lnTo>
                  <a:pt x="251459" y="152399"/>
                </a:lnTo>
                <a:lnTo>
                  <a:pt x="252983" y="140207"/>
                </a:lnTo>
                <a:lnTo>
                  <a:pt x="254507" y="126491"/>
                </a:lnTo>
                <a:close/>
              </a:path>
              <a:path w="254634" h="254635">
                <a:moveTo>
                  <a:pt x="228599" y="203606"/>
                </a:moveTo>
                <a:lnTo>
                  <a:pt x="228599" y="138683"/>
                </a:lnTo>
                <a:lnTo>
                  <a:pt x="227075" y="147827"/>
                </a:lnTo>
                <a:lnTo>
                  <a:pt x="224027" y="158495"/>
                </a:lnTo>
                <a:lnTo>
                  <a:pt x="205739" y="192023"/>
                </a:lnTo>
                <a:lnTo>
                  <a:pt x="175259" y="216407"/>
                </a:lnTo>
                <a:lnTo>
                  <a:pt x="137159" y="228599"/>
                </a:lnTo>
                <a:lnTo>
                  <a:pt x="115823" y="228599"/>
                </a:lnTo>
                <a:lnTo>
                  <a:pt x="77723" y="216407"/>
                </a:lnTo>
                <a:lnTo>
                  <a:pt x="42671" y="182879"/>
                </a:lnTo>
                <a:lnTo>
                  <a:pt x="27431" y="146303"/>
                </a:lnTo>
                <a:lnTo>
                  <a:pt x="25907" y="137159"/>
                </a:lnTo>
                <a:lnTo>
                  <a:pt x="25907" y="203453"/>
                </a:lnTo>
                <a:lnTo>
                  <a:pt x="56387" y="233171"/>
                </a:lnTo>
                <a:lnTo>
                  <a:pt x="102107" y="251459"/>
                </a:lnTo>
                <a:lnTo>
                  <a:pt x="128015" y="254507"/>
                </a:lnTo>
                <a:lnTo>
                  <a:pt x="140207" y="252983"/>
                </a:lnTo>
                <a:lnTo>
                  <a:pt x="153923" y="251459"/>
                </a:lnTo>
                <a:lnTo>
                  <a:pt x="166115" y="248411"/>
                </a:lnTo>
                <a:lnTo>
                  <a:pt x="176783" y="243839"/>
                </a:lnTo>
                <a:lnTo>
                  <a:pt x="188975" y="239267"/>
                </a:lnTo>
                <a:lnTo>
                  <a:pt x="198119" y="231647"/>
                </a:lnTo>
                <a:lnTo>
                  <a:pt x="208787" y="225551"/>
                </a:lnTo>
                <a:lnTo>
                  <a:pt x="217931" y="216407"/>
                </a:lnTo>
                <a:lnTo>
                  <a:pt x="228599" y="20360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105" y="525626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2"/>
                </a:lnTo>
                <a:lnTo>
                  <a:pt x="33718" y="195452"/>
                </a:lnTo>
                <a:lnTo>
                  <a:pt x="70080" y="219741"/>
                </a:lnTo>
                <a:lnTo>
                  <a:pt x="114299" y="228599"/>
                </a:lnTo>
                <a:lnTo>
                  <a:pt x="159162" y="219741"/>
                </a:lnTo>
                <a:lnTo>
                  <a:pt x="195452" y="195452"/>
                </a:lnTo>
                <a:lnTo>
                  <a:pt x="219741" y="159162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81369" y="1331455"/>
            <a:ext cx="25971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1000" spc="30" dirty="0">
                <a:solidFill>
                  <a:srgbClr val="FFFFFF"/>
                </a:solidFill>
                <a:latin typeface="GE Inspira Pitch"/>
                <a:cs typeface="GE Inspira Pitch"/>
              </a:rPr>
              <a:t>FQ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86881" y="2032495"/>
            <a:ext cx="45593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ua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on  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&amp;</a:t>
            </a:r>
            <a:endParaRPr sz="700">
              <a:latin typeface="GE Inspira Pitch"/>
              <a:cs typeface="GE Inspira Pitch"/>
            </a:endParaRPr>
          </a:p>
          <a:p>
            <a:pPr marL="635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On-board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78321" y="2912859"/>
            <a:ext cx="27622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FPQ</a:t>
            </a:r>
            <a:r>
              <a:rPr sz="800" spc="-9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NPI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71969" y="1235443"/>
            <a:ext cx="37592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MNDA</a:t>
            </a:r>
            <a:r>
              <a:rPr sz="7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/</a:t>
            </a:r>
            <a:endParaRPr sz="700">
              <a:latin typeface="GE Inspira Pitch"/>
              <a:cs typeface="GE Inspira Pitch"/>
            </a:endParaRPr>
          </a:p>
          <a:p>
            <a:pPr marL="12700" marR="5080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eg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ri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y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93889" y="2138667"/>
            <a:ext cx="37401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89673" y="2938767"/>
            <a:ext cx="53213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29397" y="2060943"/>
            <a:ext cx="52959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Execute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spo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08161" y="2018271"/>
            <a:ext cx="47307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on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79789" y="1180325"/>
            <a:ext cx="36766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GE</a:t>
            </a:r>
            <a:endParaRPr sz="750">
              <a:latin typeface="GE Inspira Pitch"/>
              <a:cs typeface="GE Inspira Pitch"/>
            </a:endParaRPr>
          </a:p>
          <a:p>
            <a:pPr algn="ctr">
              <a:lnSpc>
                <a:spcPct val="100000"/>
              </a:lnSpc>
            </a:pPr>
            <a:r>
              <a:rPr sz="750" spc="3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5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50" spc="25" dirty="0">
                <a:solidFill>
                  <a:srgbClr val="FFFFFF"/>
                </a:solidFill>
                <a:latin typeface="GE Inspira Pitch"/>
                <a:cs typeface="GE Inspira Pitch"/>
              </a:rPr>
              <a:t>pt</a:t>
            </a: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endParaRPr sz="750">
              <a:latin typeface="GE Inspira Pitch"/>
              <a:cs typeface="GE Inspira Pitc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18829" y="1408925"/>
            <a:ext cx="48895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>
                <a:solidFill>
                  <a:srgbClr val="FFFFFF"/>
                </a:solidFill>
                <a:latin typeface="GE Inspira Pitch"/>
                <a:cs typeface="GE Inspira Pitch"/>
              </a:rPr>
              <a:t>Deviation?</a:t>
            </a:r>
            <a:endParaRPr sz="750">
              <a:latin typeface="GE Inspira Pitch"/>
              <a:cs typeface="GE Inspira Pitc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05013" y="2926575"/>
            <a:ext cx="53276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Pr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12733" y="2876791"/>
            <a:ext cx="51435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Material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 Compliant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ep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ab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700" dirty="0">
              <a:latin typeface="GE Inspira Pitch"/>
              <a:cs typeface="GE Inspira Pitc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35793" y="2867647"/>
            <a:ext cx="37719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Ship 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rod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/  Material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82453" y="4344403"/>
            <a:ext cx="48768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GE</a:t>
            </a:r>
            <a:r>
              <a:rPr sz="700" spc="-5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receives  Product/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material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99017" y="4404855"/>
            <a:ext cx="53276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GE</a:t>
            </a:r>
            <a:endParaRPr sz="800">
              <a:latin typeface="GE Inspira Pitch"/>
              <a:cs typeface="GE Inspira Pitch"/>
            </a:endParaRPr>
          </a:p>
          <a:p>
            <a:pPr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Production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91497" y="4362691"/>
            <a:ext cx="52451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Material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 Compliant 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&amp;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Acceptable?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52157" y="4451083"/>
            <a:ext cx="41592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Ship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to  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us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11109" y="4380979"/>
            <a:ext cx="52451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Material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 Compliant 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&amp;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Acceptable?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03389" y="3710419"/>
            <a:ext cx="51689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rv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ill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an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Audit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44737" y="3762235"/>
            <a:ext cx="46672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eCAV /</a:t>
            </a:r>
            <a:r>
              <a:rPr sz="700" spc="-114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SPC</a:t>
            </a:r>
            <a:endParaRPr sz="700">
              <a:latin typeface="GE Inspira Pitch"/>
              <a:cs typeface="GE Inspira Pitch"/>
            </a:endParaRPr>
          </a:p>
          <a:p>
            <a:pPr marL="13970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Monitoring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81413" y="5153647"/>
            <a:ext cx="36385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NC</a:t>
            </a:r>
            <a:endParaRPr sz="700">
              <a:latin typeface="GE Inspira Pitch"/>
              <a:cs typeface="GE Inspira Pitch"/>
            </a:endParaRPr>
          </a:p>
          <a:p>
            <a:pPr marL="12065" marR="5080" algn="ctr">
              <a:lnSpc>
                <a:spcPct val="100000"/>
              </a:lnSpc>
            </a:pP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Ma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ri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  P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roc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es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11409" y="5191239"/>
            <a:ext cx="43624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y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1121" y="5970511"/>
            <a:ext cx="44005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defect  Chronic</a:t>
            </a:r>
            <a:r>
              <a:rPr sz="700" spc="-7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or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Severe?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37317" y="5904979"/>
            <a:ext cx="39433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 algn="just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ov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y 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55205" y="5996419"/>
            <a:ext cx="429259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Are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there  R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ab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ili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y  Problem?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89873" y="5962891"/>
            <a:ext cx="44640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Corre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Action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61173" y="5950115"/>
            <a:ext cx="74612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 marR="5080" indent="-317500">
              <a:lnSpc>
                <a:spcPct val="95500"/>
              </a:lnSpc>
              <a:tabLst>
                <a:tab pos="278765" algn="l"/>
              </a:tabLst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	</a:t>
            </a:r>
            <a:r>
              <a:rPr sz="800" spc="65" dirty="0">
                <a:solidFill>
                  <a:srgbClr val="FFFFFF"/>
                </a:solidFill>
                <a:latin typeface="GE Inspira Pitch"/>
                <a:cs typeface="GE Inspira Pitch"/>
              </a:rPr>
              <a:t>W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y  process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51217" y="6816331"/>
            <a:ext cx="240029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End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19513" y="6798043"/>
            <a:ext cx="240029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FFFFFF"/>
                </a:solidFill>
                <a:latin typeface="GE Inspira Pitch"/>
                <a:cs typeface="GE Inspira Pitch"/>
              </a:rPr>
              <a:t>End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10105" y="136549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599" y="114299"/>
                </a:moveTo>
                <a:lnTo>
                  <a:pt x="219741" y="70080"/>
                </a:lnTo>
                <a:lnTo>
                  <a:pt x="195452" y="33718"/>
                </a:lnTo>
                <a:lnTo>
                  <a:pt x="159162" y="9072"/>
                </a:lnTo>
                <a:lnTo>
                  <a:pt x="114299" y="0"/>
                </a:lnTo>
                <a:lnTo>
                  <a:pt x="70080" y="9072"/>
                </a:lnTo>
                <a:lnTo>
                  <a:pt x="33718" y="33718"/>
                </a:lnTo>
                <a:lnTo>
                  <a:pt x="9072" y="70080"/>
                </a:lnTo>
                <a:lnTo>
                  <a:pt x="0" y="114299"/>
                </a:lnTo>
                <a:lnTo>
                  <a:pt x="9072" y="159160"/>
                </a:lnTo>
                <a:lnTo>
                  <a:pt x="33718" y="195450"/>
                </a:lnTo>
                <a:lnTo>
                  <a:pt x="70080" y="219738"/>
                </a:lnTo>
                <a:lnTo>
                  <a:pt x="114299" y="228596"/>
                </a:lnTo>
                <a:lnTo>
                  <a:pt x="159162" y="219738"/>
                </a:lnTo>
                <a:lnTo>
                  <a:pt x="195452" y="195450"/>
                </a:lnTo>
                <a:lnTo>
                  <a:pt x="219741" y="159160"/>
                </a:lnTo>
                <a:lnTo>
                  <a:pt x="228599" y="114299"/>
                </a:lnTo>
                <a:close/>
              </a:path>
            </a:pathLst>
          </a:custGeom>
          <a:solidFill>
            <a:srgbClr val="EE33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361928" y="5537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3</a:t>
            </a:r>
            <a:endParaRPr sz="11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2614" y="1011924"/>
            <a:ext cx="24326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identification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potential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 involve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approved suppliers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those 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new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2614" y="1697723"/>
            <a:ext cx="2433320" cy="152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Before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proceeding, 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ensure that a Mutual  Non-Disclosure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Agreement (MNDA) &amp; Supplier  Integrity Commitment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(SIC)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the supplier is  on file.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current,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MNDA/SIC must have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signed within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previous five years. The  MNDA/SIC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document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required 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type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collaboration between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its suppliers. 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binds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both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parties not to divulge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technical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information or any other type of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proprietary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information to third parties without  prior written consent of the other</a:t>
            </a:r>
            <a:r>
              <a:rPr sz="900" spc="-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party.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2614" y="3480803"/>
            <a:ext cx="243268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MNDA/SIC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signed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supplier, the  drawing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sent out for</a:t>
            </a:r>
            <a:r>
              <a:rPr sz="9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quote.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2614" y="4029442"/>
            <a:ext cx="2433320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quote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found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acceptable technically  &amp; commercially in line with general details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such  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shipping logistics, agreement to terms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 conditions,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etc.,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can proceed to  clarification of finer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purchasing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details including  initiation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evaluation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on-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boarding.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2614" y="5263882"/>
            <a:ext cx="243141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Suppliers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products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involve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considerable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expense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those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especially critical to  the  proper  functioning  of  GE’s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</a:t>
            </a:r>
            <a:r>
              <a:rPr sz="900" spc="7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0375" y="5675362"/>
            <a:ext cx="82359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prior   to  </a:t>
            </a:r>
            <a:r>
              <a:rPr sz="900" spc="7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being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9470" y="5812521"/>
            <a:ext cx="79438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	c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mm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o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d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2614" y="5675362"/>
            <a:ext cx="154178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evaluated in greater </a:t>
            </a:r>
            <a:r>
              <a:rPr sz="900">
                <a:solidFill>
                  <a:srgbClr val="1D4091"/>
                </a:solidFill>
                <a:latin typeface="GE Inspira Pitch"/>
                <a:cs typeface="GE Inspira Pitch"/>
              </a:rPr>
              <a:t>depth  approved</a:t>
            </a:r>
            <a:r>
              <a:rPr lang="en-US" sz="90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>
                <a:solidFill>
                  <a:srgbClr val="1D4091"/>
                </a:solidFill>
                <a:latin typeface="GE Inspira Pitch"/>
                <a:cs typeface="GE Inspira Pitch"/>
              </a:rPr>
              <a:t>as a</a:t>
            </a:r>
            <a:r>
              <a:rPr lang="en-US" sz="900" spc="-5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>
                <a:solidFill>
                  <a:srgbClr val="1D4091"/>
                </a:solidFill>
                <a:latin typeface="GE Inspira Pitch"/>
                <a:cs typeface="GE Inspira Pitch"/>
              </a:rPr>
              <a:t>supplier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.  Assessment is typically</a:t>
            </a:r>
            <a:r>
              <a:rPr sz="900" spc="-1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done.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0441" y="1027164"/>
            <a:ext cx="223774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Evaluation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begins with  identification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prospective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 commercial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Leader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take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this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0441" y="1712963"/>
            <a:ext cx="223774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cases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which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supplied 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costly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 especially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critical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proper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functioning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GE’s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product, greater scrutiny 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applied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the supplier evaluation</a:t>
            </a:r>
            <a:r>
              <a:rPr sz="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0441" y="3633203"/>
            <a:ext cx="223774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personnel  then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visit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site  where</a:t>
            </a:r>
            <a:r>
              <a:rPr sz="9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0441" y="3770362"/>
            <a:ext cx="223647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97865" algn="l"/>
                <a:tab pos="1406525" algn="l"/>
                <a:tab pos="1786255" algn="l"/>
                <a:tab pos="210185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pp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lie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’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p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ro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d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t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(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s)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r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	to	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b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manufactured.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evaluation  examines </a:t>
            </a:r>
            <a:r>
              <a:rPr sz="900" spc="1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0441" y="4044682"/>
            <a:ext cx="223774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variety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aspects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supplier’s  operation.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These aspects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are listed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in  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greater detail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in the </a:t>
            </a:r>
            <a:r>
              <a:rPr sz="900" spc="15" dirty="0">
                <a:solidFill>
                  <a:srgbClr val="1D4091"/>
                </a:solidFill>
                <a:latin typeface="GE Inspira Pitch"/>
                <a:cs typeface="GE Inspira Pitch"/>
              </a:rPr>
              <a:t>following</a:t>
            </a:r>
            <a:r>
              <a:rPr sz="900" spc="-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page.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0441" y="4730482"/>
            <a:ext cx="2237740" cy="138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the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provided acceptable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responses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all areas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questioning and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total score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evaluation is 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above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minimum acceptable level, the 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eSA  (electronic Supplier Approval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Process)..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If  not,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shortcomings can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addressed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reappraised.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found to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acceptable, the 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 approved.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22310" y="2395712"/>
            <a:ext cx="803275" cy="2245360"/>
          </a:xfrm>
          <a:custGeom>
            <a:avLst/>
            <a:gdLst/>
            <a:ahLst/>
            <a:cxnLst/>
            <a:rect l="l" t="t" r="r" b="b"/>
            <a:pathLst>
              <a:path w="803275" h="2245360">
                <a:moveTo>
                  <a:pt x="803147" y="2238755"/>
                </a:moveTo>
                <a:lnTo>
                  <a:pt x="803147" y="6095"/>
                </a:lnTo>
                <a:lnTo>
                  <a:pt x="797051" y="0"/>
                </a:lnTo>
                <a:lnTo>
                  <a:pt x="6095" y="0"/>
                </a:lnTo>
                <a:lnTo>
                  <a:pt x="0" y="6095"/>
                </a:lnTo>
                <a:lnTo>
                  <a:pt x="0" y="2238755"/>
                </a:lnTo>
                <a:lnTo>
                  <a:pt x="6095" y="2244851"/>
                </a:lnTo>
                <a:lnTo>
                  <a:pt x="12191" y="2244851"/>
                </a:lnTo>
                <a:lnTo>
                  <a:pt x="12191" y="24383"/>
                </a:lnTo>
                <a:lnTo>
                  <a:pt x="25907" y="12191"/>
                </a:lnTo>
                <a:lnTo>
                  <a:pt x="25907" y="24383"/>
                </a:lnTo>
                <a:lnTo>
                  <a:pt x="777239" y="24383"/>
                </a:lnTo>
                <a:lnTo>
                  <a:pt x="777239" y="12191"/>
                </a:lnTo>
                <a:lnTo>
                  <a:pt x="789431" y="24383"/>
                </a:lnTo>
                <a:lnTo>
                  <a:pt x="789431" y="2244851"/>
                </a:lnTo>
                <a:lnTo>
                  <a:pt x="797051" y="2244851"/>
                </a:lnTo>
                <a:lnTo>
                  <a:pt x="803147" y="2238755"/>
                </a:lnTo>
                <a:close/>
              </a:path>
              <a:path w="803275" h="2245360">
                <a:moveTo>
                  <a:pt x="25907" y="24383"/>
                </a:moveTo>
                <a:lnTo>
                  <a:pt x="25907" y="12191"/>
                </a:lnTo>
                <a:lnTo>
                  <a:pt x="12191" y="24383"/>
                </a:lnTo>
                <a:lnTo>
                  <a:pt x="25907" y="24383"/>
                </a:lnTo>
                <a:close/>
              </a:path>
              <a:path w="803275" h="2245360">
                <a:moveTo>
                  <a:pt x="25907" y="2220467"/>
                </a:moveTo>
                <a:lnTo>
                  <a:pt x="25907" y="24383"/>
                </a:lnTo>
                <a:lnTo>
                  <a:pt x="12191" y="24383"/>
                </a:lnTo>
                <a:lnTo>
                  <a:pt x="12191" y="2220467"/>
                </a:lnTo>
                <a:lnTo>
                  <a:pt x="25907" y="2220467"/>
                </a:lnTo>
                <a:close/>
              </a:path>
              <a:path w="803275" h="2245360">
                <a:moveTo>
                  <a:pt x="789431" y="2220467"/>
                </a:moveTo>
                <a:lnTo>
                  <a:pt x="12191" y="2220467"/>
                </a:lnTo>
                <a:lnTo>
                  <a:pt x="25907" y="2232659"/>
                </a:lnTo>
                <a:lnTo>
                  <a:pt x="25907" y="2244851"/>
                </a:lnTo>
                <a:lnTo>
                  <a:pt x="777239" y="2244851"/>
                </a:lnTo>
                <a:lnTo>
                  <a:pt x="777239" y="2232659"/>
                </a:lnTo>
                <a:lnTo>
                  <a:pt x="789431" y="2220467"/>
                </a:lnTo>
                <a:close/>
              </a:path>
              <a:path w="803275" h="2245360">
                <a:moveTo>
                  <a:pt x="25907" y="2244851"/>
                </a:moveTo>
                <a:lnTo>
                  <a:pt x="25907" y="2232659"/>
                </a:lnTo>
                <a:lnTo>
                  <a:pt x="12191" y="2220467"/>
                </a:lnTo>
                <a:lnTo>
                  <a:pt x="12191" y="2244851"/>
                </a:lnTo>
                <a:lnTo>
                  <a:pt x="25907" y="2244851"/>
                </a:lnTo>
                <a:close/>
              </a:path>
              <a:path w="803275" h="2245360">
                <a:moveTo>
                  <a:pt x="789431" y="24383"/>
                </a:moveTo>
                <a:lnTo>
                  <a:pt x="777239" y="12191"/>
                </a:lnTo>
                <a:lnTo>
                  <a:pt x="777239" y="24383"/>
                </a:lnTo>
                <a:lnTo>
                  <a:pt x="789431" y="24383"/>
                </a:lnTo>
                <a:close/>
              </a:path>
              <a:path w="803275" h="2245360">
                <a:moveTo>
                  <a:pt x="789431" y="2220467"/>
                </a:moveTo>
                <a:lnTo>
                  <a:pt x="789431" y="24383"/>
                </a:lnTo>
                <a:lnTo>
                  <a:pt x="777239" y="24383"/>
                </a:lnTo>
                <a:lnTo>
                  <a:pt x="777239" y="2220467"/>
                </a:lnTo>
                <a:lnTo>
                  <a:pt x="789431" y="2220467"/>
                </a:lnTo>
                <a:close/>
              </a:path>
              <a:path w="803275" h="2245360">
                <a:moveTo>
                  <a:pt x="789431" y="2244851"/>
                </a:moveTo>
                <a:lnTo>
                  <a:pt x="789431" y="2220467"/>
                </a:lnTo>
                <a:lnTo>
                  <a:pt x="777239" y="2232659"/>
                </a:lnTo>
                <a:lnTo>
                  <a:pt x="777239" y="2244851"/>
                </a:lnTo>
                <a:lnTo>
                  <a:pt x="789431" y="2244851"/>
                </a:lnTo>
                <a:close/>
              </a:path>
            </a:pathLst>
          </a:custGeom>
          <a:solidFill>
            <a:srgbClr val="500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71257" y="3065765"/>
            <a:ext cx="158686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D4091"/>
                </a:solidFill>
                <a:latin typeface="GE Inspira Pitch"/>
                <a:cs typeface="GE Inspira Pitch"/>
              </a:rPr>
              <a:t>REACH </a:t>
            </a:r>
            <a:r>
              <a:rPr sz="1000" spc="-5" dirty="0">
                <a:solidFill>
                  <a:srgbClr val="1D4091"/>
                </a:solidFill>
                <a:latin typeface="GE Inspira Pitch"/>
                <a:cs typeface="GE Inspira Pitch"/>
              </a:rPr>
              <a:t>&amp; Compliance</a:t>
            </a:r>
            <a:r>
              <a:rPr sz="1000" spc="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0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Survey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00477" y="911339"/>
            <a:ext cx="1427984" cy="56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57399" y="4909297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7399" y="2580626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75650" y="917435"/>
            <a:ext cx="1344167" cy="594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70673" y="4100053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37986" y="1800338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51622" y="1984232"/>
            <a:ext cx="304800" cy="4625340"/>
          </a:xfrm>
          <a:custGeom>
            <a:avLst/>
            <a:gdLst/>
            <a:ahLst/>
            <a:cxnLst/>
            <a:rect l="l" t="t" r="r" b="b"/>
            <a:pathLst>
              <a:path w="304800" h="4625340">
                <a:moveTo>
                  <a:pt x="237743" y="15239"/>
                </a:moveTo>
                <a:lnTo>
                  <a:pt x="237743" y="0"/>
                </a:lnTo>
                <a:lnTo>
                  <a:pt x="188975" y="0"/>
                </a:lnTo>
                <a:lnTo>
                  <a:pt x="188975" y="15239"/>
                </a:lnTo>
                <a:lnTo>
                  <a:pt x="237743" y="15239"/>
                </a:lnTo>
                <a:close/>
              </a:path>
              <a:path w="304800" h="4625340">
                <a:moveTo>
                  <a:pt x="173735" y="15239"/>
                </a:moveTo>
                <a:lnTo>
                  <a:pt x="173735" y="0"/>
                </a:lnTo>
                <a:lnTo>
                  <a:pt x="126491" y="0"/>
                </a:lnTo>
                <a:lnTo>
                  <a:pt x="126491" y="15239"/>
                </a:lnTo>
                <a:lnTo>
                  <a:pt x="173735" y="15239"/>
                </a:lnTo>
                <a:close/>
              </a:path>
              <a:path w="304800" h="4625340">
                <a:moveTo>
                  <a:pt x="109727" y="15239"/>
                </a:moveTo>
                <a:lnTo>
                  <a:pt x="109727" y="0"/>
                </a:lnTo>
                <a:lnTo>
                  <a:pt x="62483" y="0"/>
                </a:lnTo>
                <a:lnTo>
                  <a:pt x="62483" y="15239"/>
                </a:lnTo>
                <a:lnTo>
                  <a:pt x="109727" y="15239"/>
                </a:lnTo>
                <a:close/>
              </a:path>
              <a:path w="304800" h="4625340">
                <a:moveTo>
                  <a:pt x="47243" y="15239"/>
                </a:moveTo>
                <a:lnTo>
                  <a:pt x="47243" y="0"/>
                </a:lnTo>
                <a:lnTo>
                  <a:pt x="4571" y="0"/>
                </a:lnTo>
                <a:lnTo>
                  <a:pt x="0" y="3047"/>
                </a:lnTo>
                <a:lnTo>
                  <a:pt x="0" y="16763"/>
                </a:lnTo>
                <a:lnTo>
                  <a:pt x="9143" y="16763"/>
                </a:lnTo>
                <a:lnTo>
                  <a:pt x="9143" y="15239"/>
                </a:lnTo>
                <a:lnTo>
                  <a:pt x="16763" y="7619"/>
                </a:lnTo>
                <a:lnTo>
                  <a:pt x="16763" y="15239"/>
                </a:lnTo>
                <a:lnTo>
                  <a:pt x="47243" y="15239"/>
                </a:lnTo>
                <a:close/>
              </a:path>
              <a:path w="304800" h="4625340">
                <a:moveTo>
                  <a:pt x="16763" y="15239"/>
                </a:moveTo>
                <a:lnTo>
                  <a:pt x="16763" y="7619"/>
                </a:lnTo>
                <a:lnTo>
                  <a:pt x="9143" y="15239"/>
                </a:lnTo>
                <a:lnTo>
                  <a:pt x="16763" y="15239"/>
                </a:lnTo>
                <a:close/>
              </a:path>
              <a:path w="304800" h="4625340">
                <a:moveTo>
                  <a:pt x="16763" y="16763"/>
                </a:moveTo>
                <a:lnTo>
                  <a:pt x="16763" y="15239"/>
                </a:lnTo>
                <a:lnTo>
                  <a:pt x="9143" y="15239"/>
                </a:lnTo>
                <a:lnTo>
                  <a:pt x="9143" y="16763"/>
                </a:lnTo>
                <a:lnTo>
                  <a:pt x="16763" y="16763"/>
                </a:lnTo>
                <a:close/>
              </a:path>
              <a:path w="304800" h="4625340">
                <a:moveTo>
                  <a:pt x="16763" y="80771"/>
                </a:moveTo>
                <a:lnTo>
                  <a:pt x="16763" y="33527"/>
                </a:lnTo>
                <a:lnTo>
                  <a:pt x="0" y="33527"/>
                </a:lnTo>
                <a:lnTo>
                  <a:pt x="0" y="80771"/>
                </a:lnTo>
                <a:lnTo>
                  <a:pt x="16763" y="80771"/>
                </a:lnTo>
                <a:close/>
              </a:path>
              <a:path w="304800" h="4625340">
                <a:moveTo>
                  <a:pt x="16763" y="144779"/>
                </a:moveTo>
                <a:lnTo>
                  <a:pt x="16763" y="96011"/>
                </a:lnTo>
                <a:lnTo>
                  <a:pt x="0" y="96011"/>
                </a:lnTo>
                <a:lnTo>
                  <a:pt x="0" y="144779"/>
                </a:lnTo>
                <a:lnTo>
                  <a:pt x="16763" y="144779"/>
                </a:lnTo>
                <a:close/>
              </a:path>
              <a:path w="304800" h="4625340">
                <a:moveTo>
                  <a:pt x="16763" y="207263"/>
                </a:moveTo>
                <a:lnTo>
                  <a:pt x="16763" y="160019"/>
                </a:lnTo>
                <a:lnTo>
                  <a:pt x="0" y="160019"/>
                </a:lnTo>
                <a:lnTo>
                  <a:pt x="0" y="207263"/>
                </a:lnTo>
                <a:lnTo>
                  <a:pt x="16763" y="207263"/>
                </a:lnTo>
                <a:close/>
              </a:path>
              <a:path w="304800" h="4625340">
                <a:moveTo>
                  <a:pt x="16763" y="271271"/>
                </a:moveTo>
                <a:lnTo>
                  <a:pt x="16763" y="224027"/>
                </a:lnTo>
                <a:lnTo>
                  <a:pt x="0" y="224027"/>
                </a:lnTo>
                <a:lnTo>
                  <a:pt x="0" y="271271"/>
                </a:lnTo>
                <a:lnTo>
                  <a:pt x="16763" y="271271"/>
                </a:lnTo>
                <a:close/>
              </a:path>
              <a:path w="304800" h="4625340">
                <a:moveTo>
                  <a:pt x="16763" y="335279"/>
                </a:moveTo>
                <a:lnTo>
                  <a:pt x="16763" y="286511"/>
                </a:lnTo>
                <a:lnTo>
                  <a:pt x="0" y="286511"/>
                </a:lnTo>
                <a:lnTo>
                  <a:pt x="0" y="335279"/>
                </a:lnTo>
                <a:lnTo>
                  <a:pt x="16763" y="335279"/>
                </a:lnTo>
                <a:close/>
              </a:path>
              <a:path w="304800" h="4625340">
                <a:moveTo>
                  <a:pt x="16763" y="397763"/>
                </a:moveTo>
                <a:lnTo>
                  <a:pt x="16763" y="350519"/>
                </a:lnTo>
                <a:lnTo>
                  <a:pt x="0" y="350519"/>
                </a:lnTo>
                <a:lnTo>
                  <a:pt x="0" y="397763"/>
                </a:lnTo>
                <a:lnTo>
                  <a:pt x="16763" y="397763"/>
                </a:lnTo>
                <a:close/>
              </a:path>
              <a:path w="304800" h="4625340">
                <a:moveTo>
                  <a:pt x="16763" y="461771"/>
                </a:moveTo>
                <a:lnTo>
                  <a:pt x="16763" y="414527"/>
                </a:lnTo>
                <a:lnTo>
                  <a:pt x="0" y="414527"/>
                </a:lnTo>
                <a:lnTo>
                  <a:pt x="0" y="461771"/>
                </a:lnTo>
                <a:lnTo>
                  <a:pt x="16763" y="461771"/>
                </a:lnTo>
                <a:close/>
              </a:path>
              <a:path w="304800" h="4625340">
                <a:moveTo>
                  <a:pt x="16763" y="525779"/>
                </a:moveTo>
                <a:lnTo>
                  <a:pt x="16763" y="477011"/>
                </a:lnTo>
                <a:lnTo>
                  <a:pt x="0" y="477011"/>
                </a:lnTo>
                <a:lnTo>
                  <a:pt x="0" y="525779"/>
                </a:lnTo>
                <a:lnTo>
                  <a:pt x="16763" y="525779"/>
                </a:lnTo>
                <a:close/>
              </a:path>
              <a:path w="304800" h="4625340">
                <a:moveTo>
                  <a:pt x="16763" y="588263"/>
                </a:moveTo>
                <a:lnTo>
                  <a:pt x="16763" y="541019"/>
                </a:lnTo>
                <a:lnTo>
                  <a:pt x="0" y="541019"/>
                </a:lnTo>
                <a:lnTo>
                  <a:pt x="0" y="588263"/>
                </a:lnTo>
                <a:lnTo>
                  <a:pt x="16763" y="588263"/>
                </a:lnTo>
                <a:close/>
              </a:path>
              <a:path w="304800" h="4625340">
                <a:moveTo>
                  <a:pt x="16763" y="652271"/>
                </a:moveTo>
                <a:lnTo>
                  <a:pt x="16763" y="605027"/>
                </a:lnTo>
                <a:lnTo>
                  <a:pt x="0" y="605027"/>
                </a:lnTo>
                <a:lnTo>
                  <a:pt x="0" y="652271"/>
                </a:lnTo>
                <a:lnTo>
                  <a:pt x="16763" y="652271"/>
                </a:lnTo>
                <a:close/>
              </a:path>
              <a:path w="304800" h="4625340">
                <a:moveTo>
                  <a:pt x="16763" y="716279"/>
                </a:moveTo>
                <a:lnTo>
                  <a:pt x="16763" y="667511"/>
                </a:lnTo>
                <a:lnTo>
                  <a:pt x="0" y="667511"/>
                </a:lnTo>
                <a:lnTo>
                  <a:pt x="0" y="716279"/>
                </a:lnTo>
                <a:lnTo>
                  <a:pt x="16763" y="716279"/>
                </a:lnTo>
                <a:close/>
              </a:path>
              <a:path w="304800" h="4625340">
                <a:moveTo>
                  <a:pt x="16763" y="778763"/>
                </a:moveTo>
                <a:lnTo>
                  <a:pt x="16763" y="731519"/>
                </a:lnTo>
                <a:lnTo>
                  <a:pt x="0" y="731519"/>
                </a:lnTo>
                <a:lnTo>
                  <a:pt x="0" y="778763"/>
                </a:lnTo>
                <a:lnTo>
                  <a:pt x="16763" y="778763"/>
                </a:lnTo>
                <a:close/>
              </a:path>
              <a:path w="304800" h="4625340">
                <a:moveTo>
                  <a:pt x="16763" y="842771"/>
                </a:moveTo>
                <a:lnTo>
                  <a:pt x="16763" y="795527"/>
                </a:lnTo>
                <a:lnTo>
                  <a:pt x="0" y="795527"/>
                </a:lnTo>
                <a:lnTo>
                  <a:pt x="0" y="842771"/>
                </a:lnTo>
                <a:lnTo>
                  <a:pt x="16763" y="842771"/>
                </a:lnTo>
                <a:close/>
              </a:path>
              <a:path w="304800" h="4625340">
                <a:moveTo>
                  <a:pt x="16763" y="906779"/>
                </a:moveTo>
                <a:lnTo>
                  <a:pt x="16763" y="858011"/>
                </a:lnTo>
                <a:lnTo>
                  <a:pt x="0" y="858011"/>
                </a:lnTo>
                <a:lnTo>
                  <a:pt x="0" y="906779"/>
                </a:lnTo>
                <a:lnTo>
                  <a:pt x="16763" y="906779"/>
                </a:lnTo>
                <a:close/>
              </a:path>
              <a:path w="304800" h="4625340">
                <a:moveTo>
                  <a:pt x="16763" y="969263"/>
                </a:moveTo>
                <a:lnTo>
                  <a:pt x="16763" y="922019"/>
                </a:lnTo>
                <a:lnTo>
                  <a:pt x="0" y="922019"/>
                </a:lnTo>
                <a:lnTo>
                  <a:pt x="0" y="969263"/>
                </a:lnTo>
                <a:lnTo>
                  <a:pt x="16763" y="969263"/>
                </a:lnTo>
                <a:close/>
              </a:path>
              <a:path w="304800" h="4625340">
                <a:moveTo>
                  <a:pt x="16763" y="1033271"/>
                </a:moveTo>
                <a:lnTo>
                  <a:pt x="16763" y="986027"/>
                </a:lnTo>
                <a:lnTo>
                  <a:pt x="0" y="986027"/>
                </a:lnTo>
                <a:lnTo>
                  <a:pt x="0" y="1033271"/>
                </a:lnTo>
                <a:lnTo>
                  <a:pt x="16763" y="1033271"/>
                </a:lnTo>
                <a:close/>
              </a:path>
              <a:path w="304800" h="4625340">
                <a:moveTo>
                  <a:pt x="16763" y="1097279"/>
                </a:moveTo>
                <a:lnTo>
                  <a:pt x="16763" y="1048511"/>
                </a:lnTo>
                <a:lnTo>
                  <a:pt x="0" y="1048511"/>
                </a:lnTo>
                <a:lnTo>
                  <a:pt x="0" y="1097279"/>
                </a:lnTo>
                <a:lnTo>
                  <a:pt x="16763" y="1097279"/>
                </a:lnTo>
                <a:close/>
              </a:path>
              <a:path w="304800" h="4625340">
                <a:moveTo>
                  <a:pt x="16763" y="1159763"/>
                </a:moveTo>
                <a:lnTo>
                  <a:pt x="16763" y="1112519"/>
                </a:lnTo>
                <a:lnTo>
                  <a:pt x="0" y="1112519"/>
                </a:lnTo>
                <a:lnTo>
                  <a:pt x="0" y="1159763"/>
                </a:lnTo>
                <a:lnTo>
                  <a:pt x="16763" y="1159763"/>
                </a:lnTo>
                <a:close/>
              </a:path>
              <a:path w="304800" h="4625340">
                <a:moveTo>
                  <a:pt x="16763" y="1223771"/>
                </a:moveTo>
                <a:lnTo>
                  <a:pt x="16763" y="1176527"/>
                </a:lnTo>
                <a:lnTo>
                  <a:pt x="0" y="1176527"/>
                </a:lnTo>
                <a:lnTo>
                  <a:pt x="0" y="1223771"/>
                </a:lnTo>
                <a:lnTo>
                  <a:pt x="16763" y="1223771"/>
                </a:lnTo>
                <a:close/>
              </a:path>
              <a:path w="304800" h="4625340">
                <a:moveTo>
                  <a:pt x="16763" y="1287779"/>
                </a:moveTo>
                <a:lnTo>
                  <a:pt x="16763" y="1239011"/>
                </a:lnTo>
                <a:lnTo>
                  <a:pt x="0" y="1239011"/>
                </a:lnTo>
                <a:lnTo>
                  <a:pt x="0" y="1287779"/>
                </a:lnTo>
                <a:lnTo>
                  <a:pt x="16763" y="1287779"/>
                </a:lnTo>
                <a:close/>
              </a:path>
              <a:path w="304800" h="4625340">
                <a:moveTo>
                  <a:pt x="16763" y="1350263"/>
                </a:moveTo>
                <a:lnTo>
                  <a:pt x="16763" y="1303019"/>
                </a:lnTo>
                <a:lnTo>
                  <a:pt x="0" y="1303019"/>
                </a:lnTo>
                <a:lnTo>
                  <a:pt x="0" y="1350263"/>
                </a:lnTo>
                <a:lnTo>
                  <a:pt x="16763" y="1350263"/>
                </a:lnTo>
                <a:close/>
              </a:path>
              <a:path w="304800" h="4625340">
                <a:moveTo>
                  <a:pt x="16763" y="1414271"/>
                </a:moveTo>
                <a:lnTo>
                  <a:pt x="16763" y="1367027"/>
                </a:lnTo>
                <a:lnTo>
                  <a:pt x="0" y="1367027"/>
                </a:lnTo>
                <a:lnTo>
                  <a:pt x="0" y="1414271"/>
                </a:lnTo>
                <a:lnTo>
                  <a:pt x="16763" y="1414271"/>
                </a:lnTo>
                <a:close/>
              </a:path>
              <a:path w="304800" h="4625340">
                <a:moveTo>
                  <a:pt x="16763" y="1478279"/>
                </a:moveTo>
                <a:lnTo>
                  <a:pt x="16763" y="1429511"/>
                </a:lnTo>
                <a:lnTo>
                  <a:pt x="0" y="1429511"/>
                </a:lnTo>
                <a:lnTo>
                  <a:pt x="0" y="1478279"/>
                </a:lnTo>
                <a:lnTo>
                  <a:pt x="16763" y="1478279"/>
                </a:lnTo>
                <a:close/>
              </a:path>
              <a:path w="304800" h="4625340">
                <a:moveTo>
                  <a:pt x="16763" y="1540763"/>
                </a:moveTo>
                <a:lnTo>
                  <a:pt x="16763" y="1493519"/>
                </a:lnTo>
                <a:lnTo>
                  <a:pt x="0" y="1493519"/>
                </a:lnTo>
                <a:lnTo>
                  <a:pt x="0" y="1540763"/>
                </a:lnTo>
                <a:lnTo>
                  <a:pt x="16763" y="1540763"/>
                </a:lnTo>
                <a:close/>
              </a:path>
              <a:path w="304800" h="4625340">
                <a:moveTo>
                  <a:pt x="16763" y="1604771"/>
                </a:moveTo>
                <a:lnTo>
                  <a:pt x="16763" y="1557527"/>
                </a:lnTo>
                <a:lnTo>
                  <a:pt x="0" y="1557527"/>
                </a:lnTo>
                <a:lnTo>
                  <a:pt x="0" y="1604771"/>
                </a:lnTo>
                <a:lnTo>
                  <a:pt x="16763" y="1604771"/>
                </a:lnTo>
                <a:close/>
              </a:path>
              <a:path w="304800" h="4625340">
                <a:moveTo>
                  <a:pt x="16763" y="1668779"/>
                </a:moveTo>
                <a:lnTo>
                  <a:pt x="16763" y="1620011"/>
                </a:lnTo>
                <a:lnTo>
                  <a:pt x="0" y="1620011"/>
                </a:lnTo>
                <a:lnTo>
                  <a:pt x="0" y="1668779"/>
                </a:lnTo>
                <a:lnTo>
                  <a:pt x="16763" y="1668779"/>
                </a:lnTo>
                <a:close/>
              </a:path>
              <a:path w="304800" h="4625340">
                <a:moveTo>
                  <a:pt x="16763" y="1731263"/>
                </a:moveTo>
                <a:lnTo>
                  <a:pt x="16763" y="1684019"/>
                </a:lnTo>
                <a:lnTo>
                  <a:pt x="0" y="1684019"/>
                </a:lnTo>
                <a:lnTo>
                  <a:pt x="0" y="1731263"/>
                </a:lnTo>
                <a:lnTo>
                  <a:pt x="16763" y="1731263"/>
                </a:lnTo>
                <a:close/>
              </a:path>
              <a:path w="304800" h="4625340">
                <a:moveTo>
                  <a:pt x="16763" y="1795271"/>
                </a:moveTo>
                <a:lnTo>
                  <a:pt x="16763" y="1748027"/>
                </a:lnTo>
                <a:lnTo>
                  <a:pt x="0" y="1748027"/>
                </a:lnTo>
                <a:lnTo>
                  <a:pt x="0" y="1795271"/>
                </a:lnTo>
                <a:lnTo>
                  <a:pt x="16763" y="1795271"/>
                </a:lnTo>
                <a:close/>
              </a:path>
              <a:path w="304800" h="4625340">
                <a:moveTo>
                  <a:pt x="16763" y="1859279"/>
                </a:moveTo>
                <a:lnTo>
                  <a:pt x="16763" y="1810511"/>
                </a:lnTo>
                <a:lnTo>
                  <a:pt x="0" y="1810511"/>
                </a:lnTo>
                <a:lnTo>
                  <a:pt x="0" y="1859279"/>
                </a:lnTo>
                <a:lnTo>
                  <a:pt x="16763" y="1859279"/>
                </a:lnTo>
                <a:close/>
              </a:path>
              <a:path w="304800" h="4625340">
                <a:moveTo>
                  <a:pt x="16763" y="1921763"/>
                </a:moveTo>
                <a:lnTo>
                  <a:pt x="16763" y="1874519"/>
                </a:lnTo>
                <a:lnTo>
                  <a:pt x="0" y="1874519"/>
                </a:lnTo>
                <a:lnTo>
                  <a:pt x="0" y="1921763"/>
                </a:lnTo>
                <a:lnTo>
                  <a:pt x="16763" y="1921763"/>
                </a:lnTo>
                <a:close/>
              </a:path>
              <a:path w="304800" h="4625340">
                <a:moveTo>
                  <a:pt x="16763" y="1985771"/>
                </a:moveTo>
                <a:lnTo>
                  <a:pt x="16763" y="1938527"/>
                </a:lnTo>
                <a:lnTo>
                  <a:pt x="0" y="1938527"/>
                </a:lnTo>
                <a:lnTo>
                  <a:pt x="0" y="1985771"/>
                </a:lnTo>
                <a:lnTo>
                  <a:pt x="16763" y="1985771"/>
                </a:lnTo>
                <a:close/>
              </a:path>
              <a:path w="304800" h="4625340">
                <a:moveTo>
                  <a:pt x="16763" y="2049779"/>
                </a:moveTo>
                <a:lnTo>
                  <a:pt x="16763" y="2001011"/>
                </a:lnTo>
                <a:lnTo>
                  <a:pt x="0" y="2001011"/>
                </a:lnTo>
                <a:lnTo>
                  <a:pt x="0" y="2049779"/>
                </a:lnTo>
                <a:lnTo>
                  <a:pt x="16763" y="2049779"/>
                </a:lnTo>
                <a:close/>
              </a:path>
              <a:path w="304800" h="4625340">
                <a:moveTo>
                  <a:pt x="16763" y="2112263"/>
                </a:moveTo>
                <a:lnTo>
                  <a:pt x="16763" y="2065019"/>
                </a:lnTo>
                <a:lnTo>
                  <a:pt x="0" y="2065019"/>
                </a:lnTo>
                <a:lnTo>
                  <a:pt x="0" y="2112263"/>
                </a:lnTo>
                <a:lnTo>
                  <a:pt x="16763" y="2112263"/>
                </a:lnTo>
                <a:close/>
              </a:path>
              <a:path w="304800" h="4625340">
                <a:moveTo>
                  <a:pt x="16763" y="2176271"/>
                </a:moveTo>
                <a:lnTo>
                  <a:pt x="16763" y="2129027"/>
                </a:lnTo>
                <a:lnTo>
                  <a:pt x="0" y="2129027"/>
                </a:lnTo>
                <a:lnTo>
                  <a:pt x="0" y="2176271"/>
                </a:lnTo>
                <a:lnTo>
                  <a:pt x="16763" y="2176271"/>
                </a:lnTo>
                <a:close/>
              </a:path>
              <a:path w="304800" h="4625340">
                <a:moveTo>
                  <a:pt x="16763" y="2240279"/>
                </a:moveTo>
                <a:lnTo>
                  <a:pt x="16763" y="2191511"/>
                </a:lnTo>
                <a:lnTo>
                  <a:pt x="0" y="2191511"/>
                </a:lnTo>
                <a:lnTo>
                  <a:pt x="0" y="2240279"/>
                </a:lnTo>
                <a:lnTo>
                  <a:pt x="16763" y="2240279"/>
                </a:lnTo>
                <a:close/>
              </a:path>
              <a:path w="304800" h="4625340">
                <a:moveTo>
                  <a:pt x="16763" y="2302763"/>
                </a:moveTo>
                <a:lnTo>
                  <a:pt x="16763" y="2255519"/>
                </a:lnTo>
                <a:lnTo>
                  <a:pt x="0" y="2255519"/>
                </a:lnTo>
                <a:lnTo>
                  <a:pt x="0" y="2302763"/>
                </a:lnTo>
                <a:lnTo>
                  <a:pt x="16763" y="2302763"/>
                </a:lnTo>
                <a:close/>
              </a:path>
              <a:path w="304800" h="4625340">
                <a:moveTo>
                  <a:pt x="16763" y="2366771"/>
                </a:moveTo>
                <a:lnTo>
                  <a:pt x="16763" y="2319527"/>
                </a:lnTo>
                <a:lnTo>
                  <a:pt x="0" y="2319527"/>
                </a:lnTo>
                <a:lnTo>
                  <a:pt x="0" y="2366771"/>
                </a:lnTo>
                <a:lnTo>
                  <a:pt x="16763" y="2366771"/>
                </a:lnTo>
                <a:close/>
              </a:path>
              <a:path w="304800" h="4625340">
                <a:moveTo>
                  <a:pt x="16763" y="2430779"/>
                </a:moveTo>
                <a:lnTo>
                  <a:pt x="16763" y="2382011"/>
                </a:lnTo>
                <a:lnTo>
                  <a:pt x="0" y="2382011"/>
                </a:lnTo>
                <a:lnTo>
                  <a:pt x="0" y="2430779"/>
                </a:lnTo>
                <a:lnTo>
                  <a:pt x="16763" y="2430779"/>
                </a:lnTo>
                <a:close/>
              </a:path>
              <a:path w="304800" h="4625340">
                <a:moveTo>
                  <a:pt x="16763" y="2493263"/>
                </a:moveTo>
                <a:lnTo>
                  <a:pt x="16763" y="2446019"/>
                </a:lnTo>
                <a:lnTo>
                  <a:pt x="0" y="2446019"/>
                </a:lnTo>
                <a:lnTo>
                  <a:pt x="0" y="2493263"/>
                </a:lnTo>
                <a:lnTo>
                  <a:pt x="16763" y="2493263"/>
                </a:lnTo>
                <a:close/>
              </a:path>
              <a:path w="304800" h="4625340">
                <a:moveTo>
                  <a:pt x="16763" y="2557271"/>
                </a:moveTo>
                <a:lnTo>
                  <a:pt x="16763" y="2510027"/>
                </a:lnTo>
                <a:lnTo>
                  <a:pt x="0" y="2510027"/>
                </a:lnTo>
                <a:lnTo>
                  <a:pt x="0" y="2557271"/>
                </a:lnTo>
                <a:lnTo>
                  <a:pt x="16763" y="2557271"/>
                </a:lnTo>
                <a:close/>
              </a:path>
              <a:path w="304800" h="4625340">
                <a:moveTo>
                  <a:pt x="16763" y="2621279"/>
                </a:moveTo>
                <a:lnTo>
                  <a:pt x="16763" y="2572511"/>
                </a:lnTo>
                <a:lnTo>
                  <a:pt x="0" y="2572511"/>
                </a:lnTo>
                <a:lnTo>
                  <a:pt x="0" y="2621279"/>
                </a:lnTo>
                <a:lnTo>
                  <a:pt x="16763" y="2621279"/>
                </a:lnTo>
                <a:close/>
              </a:path>
              <a:path w="304800" h="4625340">
                <a:moveTo>
                  <a:pt x="16763" y="2683763"/>
                </a:moveTo>
                <a:lnTo>
                  <a:pt x="16763" y="2636519"/>
                </a:lnTo>
                <a:lnTo>
                  <a:pt x="0" y="2636519"/>
                </a:lnTo>
                <a:lnTo>
                  <a:pt x="0" y="2683763"/>
                </a:lnTo>
                <a:lnTo>
                  <a:pt x="16763" y="2683763"/>
                </a:lnTo>
                <a:close/>
              </a:path>
              <a:path w="304800" h="4625340">
                <a:moveTo>
                  <a:pt x="16763" y="2747771"/>
                </a:moveTo>
                <a:lnTo>
                  <a:pt x="16763" y="2700527"/>
                </a:lnTo>
                <a:lnTo>
                  <a:pt x="0" y="2700527"/>
                </a:lnTo>
                <a:lnTo>
                  <a:pt x="0" y="2747771"/>
                </a:lnTo>
                <a:lnTo>
                  <a:pt x="16763" y="2747771"/>
                </a:lnTo>
                <a:close/>
              </a:path>
              <a:path w="304800" h="4625340">
                <a:moveTo>
                  <a:pt x="16763" y="2811779"/>
                </a:moveTo>
                <a:lnTo>
                  <a:pt x="16763" y="2763011"/>
                </a:lnTo>
                <a:lnTo>
                  <a:pt x="0" y="2763011"/>
                </a:lnTo>
                <a:lnTo>
                  <a:pt x="0" y="2811779"/>
                </a:lnTo>
                <a:lnTo>
                  <a:pt x="16763" y="2811779"/>
                </a:lnTo>
                <a:close/>
              </a:path>
              <a:path w="304800" h="4625340">
                <a:moveTo>
                  <a:pt x="16763" y="2874263"/>
                </a:moveTo>
                <a:lnTo>
                  <a:pt x="16763" y="2827019"/>
                </a:lnTo>
                <a:lnTo>
                  <a:pt x="0" y="2827019"/>
                </a:lnTo>
                <a:lnTo>
                  <a:pt x="0" y="2874263"/>
                </a:lnTo>
                <a:lnTo>
                  <a:pt x="16763" y="2874263"/>
                </a:lnTo>
                <a:close/>
              </a:path>
              <a:path w="304800" h="4625340">
                <a:moveTo>
                  <a:pt x="16763" y="2938271"/>
                </a:moveTo>
                <a:lnTo>
                  <a:pt x="16763" y="2891027"/>
                </a:lnTo>
                <a:lnTo>
                  <a:pt x="0" y="2891027"/>
                </a:lnTo>
                <a:lnTo>
                  <a:pt x="0" y="2938271"/>
                </a:lnTo>
                <a:lnTo>
                  <a:pt x="16763" y="2938271"/>
                </a:lnTo>
                <a:close/>
              </a:path>
              <a:path w="304800" h="4625340">
                <a:moveTo>
                  <a:pt x="16763" y="3002279"/>
                </a:moveTo>
                <a:lnTo>
                  <a:pt x="16763" y="2953511"/>
                </a:lnTo>
                <a:lnTo>
                  <a:pt x="0" y="2953511"/>
                </a:lnTo>
                <a:lnTo>
                  <a:pt x="0" y="3002279"/>
                </a:lnTo>
                <a:lnTo>
                  <a:pt x="16763" y="3002279"/>
                </a:lnTo>
                <a:close/>
              </a:path>
              <a:path w="304800" h="4625340">
                <a:moveTo>
                  <a:pt x="16763" y="3064763"/>
                </a:moveTo>
                <a:lnTo>
                  <a:pt x="16763" y="3017519"/>
                </a:lnTo>
                <a:lnTo>
                  <a:pt x="0" y="3017519"/>
                </a:lnTo>
                <a:lnTo>
                  <a:pt x="0" y="3064763"/>
                </a:lnTo>
                <a:lnTo>
                  <a:pt x="16763" y="3064763"/>
                </a:lnTo>
                <a:close/>
              </a:path>
              <a:path w="304800" h="4625340">
                <a:moveTo>
                  <a:pt x="16763" y="3128771"/>
                </a:moveTo>
                <a:lnTo>
                  <a:pt x="16763" y="3081527"/>
                </a:lnTo>
                <a:lnTo>
                  <a:pt x="0" y="3081527"/>
                </a:lnTo>
                <a:lnTo>
                  <a:pt x="0" y="3128771"/>
                </a:lnTo>
                <a:lnTo>
                  <a:pt x="16763" y="3128771"/>
                </a:lnTo>
                <a:close/>
              </a:path>
              <a:path w="304800" h="4625340">
                <a:moveTo>
                  <a:pt x="16763" y="3192779"/>
                </a:moveTo>
                <a:lnTo>
                  <a:pt x="16763" y="3144011"/>
                </a:lnTo>
                <a:lnTo>
                  <a:pt x="0" y="3144011"/>
                </a:lnTo>
                <a:lnTo>
                  <a:pt x="0" y="3192779"/>
                </a:lnTo>
                <a:lnTo>
                  <a:pt x="16763" y="3192779"/>
                </a:lnTo>
                <a:close/>
              </a:path>
              <a:path w="304800" h="4625340">
                <a:moveTo>
                  <a:pt x="16763" y="3255263"/>
                </a:moveTo>
                <a:lnTo>
                  <a:pt x="16763" y="3208019"/>
                </a:lnTo>
                <a:lnTo>
                  <a:pt x="0" y="3208019"/>
                </a:lnTo>
                <a:lnTo>
                  <a:pt x="0" y="3255263"/>
                </a:lnTo>
                <a:lnTo>
                  <a:pt x="16763" y="3255263"/>
                </a:lnTo>
                <a:close/>
              </a:path>
              <a:path w="304800" h="4625340">
                <a:moveTo>
                  <a:pt x="16763" y="3319271"/>
                </a:moveTo>
                <a:lnTo>
                  <a:pt x="16763" y="3272027"/>
                </a:lnTo>
                <a:lnTo>
                  <a:pt x="0" y="3272027"/>
                </a:lnTo>
                <a:lnTo>
                  <a:pt x="0" y="3319271"/>
                </a:lnTo>
                <a:lnTo>
                  <a:pt x="16763" y="3319271"/>
                </a:lnTo>
                <a:close/>
              </a:path>
              <a:path w="304800" h="4625340">
                <a:moveTo>
                  <a:pt x="16763" y="3383279"/>
                </a:moveTo>
                <a:lnTo>
                  <a:pt x="16763" y="3334511"/>
                </a:lnTo>
                <a:lnTo>
                  <a:pt x="0" y="3334511"/>
                </a:lnTo>
                <a:lnTo>
                  <a:pt x="0" y="3383279"/>
                </a:lnTo>
                <a:lnTo>
                  <a:pt x="16763" y="3383279"/>
                </a:lnTo>
                <a:close/>
              </a:path>
              <a:path w="304800" h="4625340">
                <a:moveTo>
                  <a:pt x="16763" y="3445763"/>
                </a:moveTo>
                <a:lnTo>
                  <a:pt x="16763" y="3398519"/>
                </a:lnTo>
                <a:lnTo>
                  <a:pt x="0" y="3398519"/>
                </a:lnTo>
                <a:lnTo>
                  <a:pt x="0" y="3445763"/>
                </a:lnTo>
                <a:lnTo>
                  <a:pt x="16763" y="3445763"/>
                </a:lnTo>
                <a:close/>
              </a:path>
              <a:path w="304800" h="4625340">
                <a:moveTo>
                  <a:pt x="16763" y="3509771"/>
                </a:moveTo>
                <a:lnTo>
                  <a:pt x="16763" y="3462527"/>
                </a:lnTo>
                <a:lnTo>
                  <a:pt x="0" y="3462527"/>
                </a:lnTo>
                <a:lnTo>
                  <a:pt x="0" y="3509771"/>
                </a:lnTo>
                <a:lnTo>
                  <a:pt x="16763" y="3509771"/>
                </a:lnTo>
                <a:close/>
              </a:path>
              <a:path w="304800" h="4625340">
                <a:moveTo>
                  <a:pt x="16763" y="3573779"/>
                </a:moveTo>
                <a:lnTo>
                  <a:pt x="16763" y="3525011"/>
                </a:lnTo>
                <a:lnTo>
                  <a:pt x="0" y="3525011"/>
                </a:lnTo>
                <a:lnTo>
                  <a:pt x="0" y="3573779"/>
                </a:lnTo>
                <a:lnTo>
                  <a:pt x="16763" y="3573779"/>
                </a:lnTo>
                <a:close/>
              </a:path>
              <a:path w="304800" h="4625340">
                <a:moveTo>
                  <a:pt x="16763" y="3636263"/>
                </a:moveTo>
                <a:lnTo>
                  <a:pt x="16763" y="3589019"/>
                </a:lnTo>
                <a:lnTo>
                  <a:pt x="0" y="3589019"/>
                </a:lnTo>
                <a:lnTo>
                  <a:pt x="0" y="3636263"/>
                </a:lnTo>
                <a:lnTo>
                  <a:pt x="16763" y="3636263"/>
                </a:lnTo>
                <a:close/>
              </a:path>
              <a:path w="304800" h="4625340">
                <a:moveTo>
                  <a:pt x="16763" y="3700271"/>
                </a:moveTo>
                <a:lnTo>
                  <a:pt x="16763" y="3653027"/>
                </a:lnTo>
                <a:lnTo>
                  <a:pt x="0" y="3653027"/>
                </a:lnTo>
                <a:lnTo>
                  <a:pt x="0" y="3700271"/>
                </a:lnTo>
                <a:lnTo>
                  <a:pt x="16763" y="3700271"/>
                </a:lnTo>
                <a:close/>
              </a:path>
              <a:path w="304800" h="4625340">
                <a:moveTo>
                  <a:pt x="16763" y="3764279"/>
                </a:moveTo>
                <a:lnTo>
                  <a:pt x="16763" y="3715511"/>
                </a:lnTo>
                <a:lnTo>
                  <a:pt x="0" y="3715511"/>
                </a:lnTo>
                <a:lnTo>
                  <a:pt x="0" y="3764279"/>
                </a:lnTo>
                <a:lnTo>
                  <a:pt x="16763" y="3764279"/>
                </a:lnTo>
                <a:close/>
              </a:path>
              <a:path w="304800" h="4625340">
                <a:moveTo>
                  <a:pt x="16763" y="3826763"/>
                </a:moveTo>
                <a:lnTo>
                  <a:pt x="16763" y="3779519"/>
                </a:lnTo>
                <a:lnTo>
                  <a:pt x="0" y="3779519"/>
                </a:lnTo>
                <a:lnTo>
                  <a:pt x="0" y="3826763"/>
                </a:lnTo>
                <a:lnTo>
                  <a:pt x="16763" y="3826763"/>
                </a:lnTo>
                <a:close/>
              </a:path>
              <a:path w="304800" h="4625340">
                <a:moveTo>
                  <a:pt x="16763" y="3890771"/>
                </a:moveTo>
                <a:lnTo>
                  <a:pt x="16763" y="3843527"/>
                </a:lnTo>
                <a:lnTo>
                  <a:pt x="0" y="3843527"/>
                </a:lnTo>
                <a:lnTo>
                  <a:pt x="0" y="3890771"/>
                </a:lnTo>
                <a:lnTo>
                  <a:pt x="16763" y="3890771"/>
                </a:lnTo>
                <a:close/>
              </a:path>
              <a:path w="304800" h="4625340">
                <a:moveTo>
                  <a:pt x="16763" y="3954779"/>
                </a:moveTo>
                <a:lnTo>
                  <a:pt x="16763" y="3906011"/>
                </a:lnTo>
                <a:lnTo>
                  <a:pt x="0" y="3906011"/>
                </a:lnTo>
                <a:lnTo>
                  <a:pt x="0" y="3954779"/>
                </a:lnTo>
                <a:lnTo>
                  <a:pt x="16763" y="3954779"/>
                </a:lnTo>
                <a:close/>
              </a:path>
              <a:path w="304800" h="4625340">
                <a:moveTo>
                  <a:pt x="16763" y="4017263"/>
                </a:moveTo>
                <a:lnTo>
                  <a:pt x="16763" y="3970019"/>
                </a:lnTo>
                <a:lnTo>
                  <a:pt x="0" y="3970019"/>
                </a:lnTo>
                <a:lnTo>
                  <a:pt x="0" y="4017263"/>
                </a:lnTo>
                <a:lnTo>
                  <a:pt x="16763" y="4017263"/>
                </a:lnTo>
                <a:close/>
              </a:path>
              <a:path w="304800" h="4625340">
                <a:moveTo>
                  <a:pt x="16763" y="4081271"/>
                </a:moveTo>
                <a:lnTo>
                  <a:pt x="16763" y="4034027"/>
                </a:lnTo>
                <a:lnTo>
                  <a:pt x="0" y="4034027"/>
                </a:lnTo>
                <a:lnTo>
                  <a:pt x="0" y="4081271"/>
                </a:lnTo>
                <a:lnTo>
                  <a:pt x="16763" y="4081271"/>
                </a:lnTo>
                <a:close/>
              </a:path>
              <a:path w="304800" h="4625340">
                <a:moveTo>
                  <a:pt x="16763" y="4145279"/>
                </a:moveTo>
                <a:lnTo>
                  <a:pt x="16763" y="4096511"/>
                </a:lnTo>
                <a:lnTo>
                  <a:pt x="0" y="4096511"/>
                </a:lnTo>
                <a:lnTo>
                  <a:pt x="0" y="4145279"/>
                </a:lnTo>
                <a:lnTo>
                  <a:pt x="16763" y="4145279"/>
                </a:lnTo>
                <a:close/>
              </a:path>
              <a:path w="304800" h="4625340">
                <a:moveTo>
                  <a:pt x="16763" y="4207763"/>
                </a:moveTo>
                <a:lnTo>
                  <a:pt x="16763" y="4160519"/>
                </a:lnTo>
                <a:lnTo>
                  <a:pt x="0" y="4160519"/>
                </a:lnTo>
                <a:lnTo>
                  <a:pt x="0" y="4207763"/>
                </a:lnTo>
                <a:lnTo>
                  <a:pt x="16763" y="4207763"/>
                </a:lnTo>
                <a:close/>
              </a:path>
              <a:path w="304800" h="4625340">
                <a:moveTo>
                  <a:pt x="16763" y="4271771"/>
                </a:moveTo>
                <a:lnTo>
                  <a:pt x="16763" y="4224527"/>
                </a:lnTo>
                <a:lnTo>
                  <a:pt x="0" y="4224527"/>
                </a:lnTo>
                <a:lnTo>
                  <a:pt x="0" y="4271771"/>
                </a:lnTo>
                <a:lnTo>
                  <a:pt x="16763" y="4271771"/>
                </a:lnTo>
                <a:close/>
              </a:path>
              <a:path w="304800" h="4625340">
                <a:moveTo>
                  <a:pt x="16763" y="4335779"/>
                </a:moveTo>
                <a:lnTo>
                  <a:pt x="16763" y="4287011"/>
                </a:lnTo>
                <a:lnTo>
                  <a:pt x="0" y="4287011"/>
                </a:lnTo>
                <a:lnTo>
                  <a:pt x="0" y="4335779"/>
                </a:lnTo>
                <a:lnTo>
                  <a:pt x="16763" y="4335779"/>
                </a:lnTo>
                <a:close/>
              </a:path>
              <a:path w="304800" h="4625340">
                <a:moveTo>
                  <a:pt x="16763" y="4398263"/>
                </a:moveTo>
                <a:lnTo>
                  <a:pt x="16763" y="4351019"/>
                </a:lnTo>
                <a:lnTo>
                  <a:pt x="0" y="4351019"/>
                </a:lnTo>
                <a:lnTo>
                  <a:pt x="0" y="4398263"/>
                </a:lnTo>
                <a:lnTo>
                  <a:pt x="16763" y="4398263"/>
                </a:lnTo>
                <a:close/>
              </a:path>
              <a:path w="304800" h="4625340">
                <a:moveTo>
                  <a:pt x="16763" y="4462271"/>
                </a:moveTo>
                <a:lnTo>
                  <a:pt x="16763" y="4415027"/>
                </a:lnTo>
                <a:lnTo>
                  <a:pt x="0" y="4415027"/>
                </a:lnTo>
                <a:lnTo>
                  <a:pt x="0" y="4462271"/>
                </a:lnTo>
                <a:lnTo>
                  <a:pt x="16763" y="4462271"/>
                </a:lnTo>
                <a:close/>
              </a:path>
              <a:path w="304800" h="4625340">
                <a:moveTo>
                  <a:pt x="16763" y="4526279"/>
                </a:moveTo>
                <a:lnTo>
                  <a:pt x="16763" y="4477511"/>
                </a:lnTo>
                <a:lnTo>
                  <a:pt x="0" y="4477511"/>
                </a:lnTo>
                <a:lnTo>
                  <a:pt x="0" y="4526279"/>
                </a:lnTo>
                <a:lnTo>
                  <a:pt x="16763" y="4526279"/>
                </a:lnTo>
                <a:close/>
              </a:path>
              <a:path w="304800" h="4625340">
                <a:moveTo>
                  <a:pt x="16763" y="4562855"/>
                </a:moveTo>
                <a:lnTo>
                  <a:pt x="16763" y="4541519"/>
                </a:lnTo>
                <a:lnTo>
                  <a:pt x="0" y="4541519"/>
                </a:lnTo>
                <a:lnTo>
                  <a:pt x="0" y="4575047"/>
                </a:lnTo>
                <a:lnTo>
                  <a:pt x="4571" y="4579619"/>
                </a:lnTo>
                <a:lnTo>
                  <a:pt x="9143" y="4579619"/>
                </a:lnTo>
                <a:lnTo>
                  <a:pt x="9143" y="4562855"/>
                </a:lnTo>
                <a:lnTo>
                  <a:pt x="16763" y="4562855"/>
                </a:lnTo>
                <a:close/>
              </a:path>
              <a:path w="304800" h="4625340">
                <a:moveTo>
                  <a:pt x="25907" y="4579619"/>
                </a:moveTo>
                <a:lnTo>
                  <a:pt x="25907" y="4562855"/>
                </a:lnTo>
                <a:lnTo>
                  <a:pt x="9143" y="4562855"/>
                </a:lnTo>
                <a:lnTo>
                  <a:pt x="16763" y="4570475"/>
                </a:lnTo>
                <a:lnTo>
                  <a:pt x="16763" y="4579619"/>
                </a:lnTo>
                <a:lnTo>
                  <a:pt x="25907" y="4579619"/>
                </a:lnTo>
                <a:close/>
              </a:path>
              <a:path w="304800" h="4625340">
                <a:moveTo>
                  <a:pt x="16763" y="4579619"/>
                </a:moveTo>
                <a:lnTo>
                  <a:pt x="16763" y="4570475"/>
                </a:lnTo>
                <a:lnTo>
                  <a:pt x="9143" y="4562855"/>
                </a:lnTo>
                <a:lnTo>
                  <a:pt x="9143" y="4579619"/>
                </a:lnTo>
                <a:lnTo>
                  <a:pt x="16763" y="4579619"/>
                </a:lnTo>
                <a:close/>
              </a:path>
              <a:path w="304800" h="4625340">
                <a:moveTo>
                  <a:pt x="89915" y="4579619"/>
                </a:moveTo>
                <a:lnTo>
                  <a:pt x="89915" y="4562855"/>
                </a:lnTo>
                <a:lnTo>
                  <a:pt x="42671" y="4562855"/>
                </a:lnTo>
                <a:lnTo>
                  <a:pt x="42671" y="4579619"/>
                </a:lnTo>
                <a:lnTo>
                  <a:pt x="89915" y="4579619"/>
                </a:lnTo>
                <a:close/>
              </a:path>
              <a:path w="304800" h="4625340">
                <a:moveTo>
                  <a:pt x="153923" y="4579619"/>
                </a:moveTo>
                <a:lnTo>
                  <a:pt x="153923" y="4562855"/>
                </a:lnTo>
                <a:lnTo>
                  <a:pt x="106679" y="4562855"/>
                </a:lnTo>
                <a:lnTo>
                  <a:pt x="106679" y="4579619"/>
                </a:lnTo>
                <a:lnTo>
                  <a:pt x="153923" y="4579619"/>
                </a:lnTo>
                <a:close/>
              </a:path>
              <a:path w="304800" h="4625340">
                <a:moveTo>
                  <a:pt x="216407" y="4579619"/>
                </a:moveTo>
                <a:lnTo>
                  <a:pt x="216407" y="4562855"/>
                </a:lnTo>
                <a:lnTo>
                  <a:pt x="169163" y="4562855"/>
                </a:lnTo>
                <a:lnTo>
                  <a:pt x="169163" y="4579619"/>
                </a:lnTo>
                <a:lnTo>
                  <a:pt x="216407" y="4579619"/>
                </a:lnTo>
                <a:close/>
              </a:path>
              <a:path w="304800" h="4625340">
                <a:moveTo>
                  <a:pt x="304799" y="4570475"/>
                </a:moveTo>
                <a:lnTo>
                  <a:pt x="216407" y="4520183"/>
                </a:lnTo>
                <a:lnTo>
                  <a:pt x="213359" y="4517135"/>
                </a:lnTo>
                <a:lnTo>
                  <a:pt x="207263" y="4518659"/>
                </a:lnTo>
                <a:lnTo>
                  <a:pt x="205739" y="4523231"/>
                </a:lnTo>
                <a:lnTo>
                  <a:pt x="204215" y="4526279"/>
                </a:lnTo>
                <a:lnTo>
                  <a:pt x="204215" y="4530851"/>
                </a:lnTo>
                <a:lnTo>
                  <a:pt x="208787" y="4533899"/>
                </a:lnTo>
                <a:lnTo>
                  <a:pt x="258712" y="4562855"/>
                </a:lnTo>
                <a:lnTo>
                  <a:pt x="280415" y="4562855"/>
                </a:lnTo>
                <a:lnTo>
                  <a:pt x="280415" y="4567031"/>
                </a:lnTo>
                <a:lnTo>
                  <a:pt x="284987" y="4564379"/>
                </a:lnTo>
                <a:lnTo>
                  <a:pt x="284987" y="4582089"/>
                </a:lnTo>
                <a:lnTo>
                  <a:pt x="304799" y="4570475"/>
                </a:lnTo>
                <a:close/>
              </a:path>
              <a:path w="304800" h="4625340">
                <a:moveTo>
                  <a:pt x="280415" y="4584769"/>
                </a:moveTo>
                <a:lnTo>
                  <a:pt x="280415" y="4579619"/>
                </a:lnTo>
                <a:lnTo>
                  <a:pt x="258712" y="4579619"/>
                </a:lnTo>
                <a:lnTo>
                  <a:pt x="208787" y="4608575"/>
                </a:lnTo>
                <a:lnTo>
                  <a:pt x="204215" y="4611623"/>
                </a:lnTo>
                <a:lnTo>
                  <a:pt x="204215" y="4616195"/>
                </a:lnTo>
                <a:lnTo>
                  <a:pt x="205739" y="4619243"/>
                </a:lnTo>
                <a:lnTo>
                  <a:pt x="207263" y="4623815"/>
                </a:lnTo>
                <a:lnTo>
                  <a:pt x="213359" y="4625339"/>
                </a:lnTo>
                <a:lnTo>
                  <a:pt x="216407" y="4622291"/>
                </a:lnTo>
                <a:lnTo>
                  <a:pt x="280415" y="4584769"/>
                </a:lnTo>
                <a:close/>
              </a:path>
              <a:path w="304800" h="4625340">
                <a:moveTo>
                  <a:pt x="273163" y="4571237"/>
                </a:moveTo>
                <a:lnTo>
                  <a:pt x="258712" y="4562855"/>
                </a:lnTo>
                <a:lnTo>
                  <a:pt x="233171" y="4562855"/>
                </a:lnTo>
                <a:lnTo>
                  <a:pt x="233171" y="4579619"/>
                </a:lnTo>
                <a:lnTo>
                  <a:pt x="258712" y="4579619"/>
                </a:lnTo>
                <a:lnTo>
                  <a:pt x="273163" y="4571237"/>
                </a:lnTo>
                <a:close/>
              </a:path>
              <a:path w="304800" h="4625340">
                <a:moveTo>
                  <a:pt x="280415" y="4567031"/>
                </a:moveTo>
                <a:lnTo>
                  <a:pt x="280415" y="4562855"/>
                </a:lnTo>
                <a:lnTo>
                  <a:pt x="258712" y="4562855"/>
                </a:lnTo>
                <a:lnTo>
                  <a:pt x="273163" y="4571237"/>
                </a:lnTo>
                <a:lnTo>
                  <a:pt x="280415" y="4567031"/>
                </a:lnTo>
                <a:close/>
              </a:path>
              <a:path w="304800" h="4625340">
                <a:moveTo>
                  <a:pt x="284987" y="4582089"/>
                </a:moveTo>
                <a:lnTo>
                  <a:pt x="284987" y="4578095"/>
                </a:lnTo>
                <a:lnTo>
                  <a:pt x="273163" y="4571237"/>
                </a:lnTo>
                <a:lnTo>
                  <a:pt x="258712" y="4579619"/>
                </a:lnTo>
                <a:lnTo>
                  <a:pt x="280415" y="4579619"/>
                </a:lnTo>
                <a:lnTo>
                  <a:pt x="280415" y="4584769"/>
                </a:lnTo>
                <a:lnTo>
                  <a:pt x="284987" y="4582089"/>
                </a:lnTo>
                <a:close/>
              </a:path>
              <a:path w="304800" h="4625340">
                <a:moveTo>
                  <a:pt x="284987" y="4578095"/>
                </a:moveTo>
                <a:lnTo>
                  <a:pt x="284987" y="4564379"/>
                </a:lnTo>
                <a:lnTo>
                  <a:pt x="273163" y="4571237"/>
                </a:lnTo>
                <a:lnTo>
                  <a:pt x="284987" y="4578095"/>
                </a:lnTo>
                <a:close/>
              </a:path>
            </a:pathLst>
          </a:custGeom>
          <a:solidFill>
            <a:srgbClr val="700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1930" y="4258040"/>
            <a:ext cx="372110" cy="1999614"/>
          </a:xfrm>
          <a:custGeom>
            <a:avLst/>
            <a:gdLst/>
            <a:ahLst/>
            <a:cxnLst/>
            <a:rect l="l" t="t" r="r" b="b"/>
            <a:pathLst>
              <a:path w="372110" h="1999614">
                <a:moveTo>
                  <a:pt x="47243" y="16763"/>
                </a:moveTo>
                <a:lnTo>
                  <a:pt x="47243" y="0"/>
                </a:lnTo>
                <a:lnTo>
                  <a:pt x="0" y="0"/>
                </a:lnTo>
                <a:lnTo>
                  <a:pt x="0" y="16763"/>
                </a:lnTo>
                <a:lnTo>
                  <a:pt x="47243" y="16763"/>
                </a:lnTo>
                <a:close/>
              </a:path>
              <a:path w="372110" h="1999614">
                <a:moveTo>
                  <a:pt x="111251" y="16763"/>
                </a:moveTo>
                <a:lnTo>
                  <a:pt x="111251" y="0"/>
                </a:lnTo>
                <a:lnTo>
                  <a:pt x="64007" y="0"/>
                </a:lnTo>
                <a:lnTo>
                  <a:pt x="64007" y="16763"/>
                </a:lnTo>
                <a:lnTo>
                  <a:pt x="111251" y="16763"/>
                </a:lnTo>
                <a:close/>
              </a:path>
              <a:path w="372110" h="1999614">
                <a:moveTo>
                  <a:pt x="173735" y="16763"/>
                </a:moveTo>
                <a:lnTo>
                  <a:pt x="173735" y="0"/>
                </a:lnTo>
                <a:lnTo>
                  <a:pt x="126491" y="0"/>
                </a:lnTo>
                <a:lnTo>
                  <a:pt x="126491" y="16763"/>
                </a:lnTo>
                <a:lnTo>
                  <a:pt x="173735" y="16763"/>
                </a:lnTo>
                <a:close/>
              </a:path>
              <a:path w="372110" h="1999614">
                <a:moveTo>
                  <a:pt x="237743" y="16763"/>
                </a:moveTo>
                <a:lnTo>
                  <a:pt x="237743" y="0"/>
                </a:lnTo>
                <a:lnTo>
                  <a:pt x="190499" y="0"/>
                </a:lnTo>
                <a:lnTo>
                  <a:pt x="190499" y="16763"/>
                </a:lnTo>
                <a:lnTo>
                  <a:pt x="237743" y="16763"/>
                </a:lnTo>
                <a:close/>
              </a:path>
              <a:path w="372110" h="1999614">
                <a:moveTo>
                  <a:pt x="301751" y="16763"/>
                </a:moveTo>
                <a:lnTo>
                  <a:pt x="301751" y="0"/>
                </a:lnTo>
                <a:lnTo>
                  <a:pt x="254507" y="0"/>
                </a:lnTo>
                <a:lnTo>
                  <a:pt x="254507" y="16763"/>
                </a:lnTo>
                <a:lnTo>
                  <a:pt x="301751" y="16763"/>
                </a:lnTo>
                <a:close/>
              </a:path>
              <a:path w="372110" h="1999614">
                <a:moveTo>
                  <a:pt x="326135" y="56387"/>
                </a:moveTo>
                <a:lnTo>
                  <a:pt x="326135" y="4571"/>
                </a:lnTo>
                <a:lnTo>
                  <a:pt x="321563" y="0"/>
                </a:lnTo>
                <a:lnTo>
                  <a:pt x="316991" y="0"/>
                </a:lnTo>
                <a:lnTo>
                  <a:pt x="316991" y="16763"/>
                </a:lnTo>
                <a:lnTo>
                  <a:pt x="309371" y="9143"/>
                </a:lnTo>
                <a:lnTo>
                  <a:pt x="309371" y="56387"/>
                </a:lnTo>
                <a:lnTo>
                  <a:pt x="326135" y="56387"/>
                </a:lnTo>
                <a:close/>
              </a:path>
              <a:path w="372110" h="1999614">
                <a:moveTo>
                  <a:pt x="326135" y="118871"/>
                </a:moveTo>
                <a:lnTo>
                  <a:pt x="326135" y="71627"/>
                </a:lnTo>
                <a:lnTo>
                  <a:pt x="309371" y="71627"/>
                </a:lnTo>
                <a:lnTo>
                  <a:pt x="309371" y="118871"/>
                </a:lnTo>
                <a:lnTo>
                  <a:pt x="326135" y="118871"/>
                </a:lnTo>
                <a:close/>
              </a:path>
              <a:path w="372110" h="1999614">
                <a:moveTo>
                  <a:pt x="326135" y="182879"/>
                </a:moveTo>
                <a:lnTo>
                  <a:pt x="326135" y="135635"/>
                </a:lnTo>
                <a:lnTo>
                  <a:pt x="309371" y="135635"/>
                </a:lnTo>
                <a:lnTo>
                  <a:pt x="309371" y="182879"/>
                </a:lnTo>
                <a:lnTo>
                  <a:pt x="326135" y="182879"/>
                </a:lnTo>
                <a:close/>
              </a:path>
              <a:path w="372110" h="1999614">
                <a:moveTo>
                  <a:pt x="326135" y="246887"/>
                </a:moveTo>
                <a:lnTo>
                  <a:pt x="326135" y="198119"/>
                </a:lnTo>
                <a:lnTo>
                  <a:pt x="309371" y="198119"/>
                </a:lnTo>
                <a:lnTo>
                  <a:pt x="309371" y="246887"/>
                </a:lnTo>
                <a:lnTo>
                  <a:pt x="326135" y="246887"/>
                </a:lnTo>
                <a:close/>
              </a:path>
              <a:path w="372110" h="1999614">
                <a:moveTo>
                  <a:pt x="326135" y="309371"/>
                </a:moveTo>
                <a:lnTo>
                  <a:pt x="326135" y="262127"/>
                </a:lnTo>
                <a:lnTo>
                  <a:pt x="309371" y="262127"/>
                </a:lnTo>
                <a:lnTo>
                  <a:pt x="309371" y="309371"/>
                </a:lnTo>
                <a:lnTo>
                  <a:pt x="326135" y="309371"/>
                </a:lnTo>
                <a:close/>
              </a:path>
              <a:path w="372110" h="1999614">
                <a:moveTo>
                  <a:pt x="326135" y="373379"/>
                </a:moveTo>
                <a:lnTo>
                  <a:pt x="326135" y="326135"/>
                </a:lnTo>
                <a:lnTo>
                  <a:pt x="309371" y="326135"/>
                </a:lnTo>
                <a:lnTo>
                  <a:pt x="309371" y="373379"/>
                </a:lnTo>
                <a:lnTo>
                  <a:pt x="326135" y="373379"/>
                </a:lnTo>
                <a:close/>
              </a:path>
              <a:path w="372110" h="1999614">
                <a:moveTo>
                  <a:pt x="326135" y="437387"/>
                </a:moveTo>
                <a:lnTo>
                  <a:pt x="326135" y="388619"/>
                </a:lnTo>
                <a:lnTo>
                  <a:pt x="309371" y="388619"/>
                </a:lnTo>
                <a:lnTo>
                  <a:pt x="309371" y="437387"/>
                </a:lnTo>
                <a:lnTo>
                  <a:pt x="326135" y="437387"/>
                </a:lnTo>
                <a:close/>
              </a:path>
              <a:path w="372110" h="1999614">
                <a:moveTo>
                  <a:pt x="326135" y="499871"/>
                </a:moveTo>
                <a:lnTo>
                  <a:pt x="326135" y="452627"/>
                </a:lnTo>
                <a:lnTo>
                  <a:pt x="309371" y="452627"/>
                </a:lnTo>
                <a:lnTo>
                  <a:pt x="309371" y="499871"/>
                </a:lnTo>
                <a:lnTo>
                  <a:pt x="326135" y="499871"/>
                </a:lnTo>
                <a:close/>
              </a:path>
              <a:path w="372110" h="1999614">
                <a:moveTo>
                  <a:pt x="326135" y="563879"/>
                </a:moveTo>
                <a:lnTo>
                  <a:pt x="326135" y="516635"/>
                </a:lnTo>
                <a:lnTo>
                  <a:pt x="309371" y="516635"/>
                </a:lnTo>
                <a:lnTo>
                  <a:pt x="309371" y="563879"/>
                </a:lnTo>
                <a:lnTo>
                  <a:pt x="326135" y="563879"/>
                </a:lnTo>
                <a:close/>
              </a:path>
              <a:path w="372110" h="1999614">
                <a:moveTo>
                  <a:pt x="326135" y="627887"/>
                </a:moveTo>
                <a:lnTo>
                  <a:pt x="326135" y="579119"/>
                </a:lnTo>
                <a:lnTo>
                  <a:pt x="309371" y="579119"/>
                </a:lnTo>
                <a:lnTo>
                  <a:pt x="309371" y="627887"/>
                </a:lnTo>
                <a:lnTo>
                  <a:pt x="326135" y="627887"/>
                </a:lnTo>
                <a:close/>
              </a:path>
              <a:path w="372110" h="1999614">
                <a:moveTo>
                  <a:pt x="326135" y="690371"/>
                </a:moveTo>
                <a:lnTo>
                  <a:pt x="326135" y="643127"/>
                </a:lnTo>
                <a:lnTo>
                  <a:pt x="309371" y="643127"/>
                </a:lnTo>
                <a:lnTo>
                  <a:pt x="309371" y="690371"/>
                </a:lnTo>
                <a:lnTo>
                  <a:pt x="326135" y="690371"/>
                </a:lnTo>
                <a:close/>
              </a:path>
              <a:path w="372110" h="1999614">
                <a:moveTo>
                  <a:pt x="326135" y="754379"/>
                </a:moveTo>
                <a:lnTo>
                  <a:pt x="326135" y="707135"/>
                </a:lnTo>
                <a:lnTo>
                  <a:pt x="309371" y="707135"/>
                </a:lnTo>
                <a:lnTo>
                  <a:pt x="309371" y="754379"/>
                </a:lnTo>
                <a:lnTo>
                  <a:pt x="326135" y="754379"/>
                </a:lnTo>
                <a:close/>
              </a:path>
              <a:path w="372110" h="1999614">
                <a:moveTo>
                  <a:pt x="326135" y="818387"/>
                </a:moveTo>
                <a:lnTo>
                  <a:pt x="326135" y="769619"/>
                </a:lnTo>
                <a:lnTo>
                  <a:pt x="309371" y="769619"/>
                </a:lnTo>
                <a:lnTo>
                  <a:pt x="309371" y="818387"/>
                </a:lnTo>
                <a:lnTo>
                  <a:pt x="326135" y="818387"/>
                </a:lnTo>
                <a:close/>
              </a:path>
              <a:path w="372110" h="1999614">
                <a:moveTo>
                  <a:pt x="326135" y="880871"/>
                </a:moveTo>
                <a:lnTo>
                  <a:pt x="326135" y="833627"/>
                </a:lnTo>
                <a:lnTo>
                  <a:pt x="309371" y="833627"/>
                </a:lnTo>
                <a:lnTo>
                  <a:pt x="309371" y="880871"/>
                </a:lnTo>
                <a:lnTo>
                  <a:pt x="326135" y="880871"/>
                </a:lnTo>
                <a:close/>
              </a:path>
              <a:path w="372110" h="1999614">
                <a:moveTo>
                  <a:pt x="326135" y="944879"/>
                </a:moveTo>
                <a:lnTo>
                  <a:pt x="326135" y="897635"/>
                </a:lnTo>
                <a:lnTo>
                  <a:pt x="309371" y="897635"/>
                </a:lnTo>
                <a:lnTo>
                  <a:pt x="309371" y="944879"/>
                </a:lnTo>
                <a:lnTo>
                  <a:pt x="326135" y="944879"/>
                </a:lnTo>
                <a:close/>
              </a:path>
              <a:path w="372110" h="1999614">
                <a:moveTo>
                  <a:pt x="326135" y="1008887"/>
                </a:moveTo>
                <a:lnTo>
                  <a:pt x="326135" y="960119"/>
                </a:lnTo>
                <a:lnTo>
                  <a:pt x="309371" y="960119"/>
                </a:lnTo>
                <a:lnTo>
                  <a:pt x="309371" y="1008887"/>
                </a:lnTo>
                <a:lnTo>
                  <a:pt x="326135" y="1008887"/>
                </a:lnTo>
                <a:close/>
              </a:path>
              <a:path w="372110" h="1999614">
                <a:moveTo>
                  <a:pt x="326135" y="1071371"/>
                </a:moveTo>
                <a:lnTo>
                  <a:pt x="326135" y="1024127"/>
                </a:lnTo>
                <a:lnTo>
                  <a:pt x="309371" y="1024127"/>
                </a:lnTo>
                <a:lnTo>
                  <a:pt x="309371" y="1071371"/>
                </a:lnTo>
                <a:lnTo>
                  <a:pt x="326135" y="1071371"/>
                </a:lnTo>
                <a:close/>
              </a:path>
              <a:path w="372110" h="1999614">
                <a:moveTo>
                  <a:pt x="326135" y="1135379"/>
                </a:moveTo>
                <a:lnTo>
                  <a:pt x="326135" y="1088135"/>
                </a:lnTo>
                <a:lnTo>
                  <a:pt x="309371" y="1088135"/>
                </a:lnTo>
                <a:lnTo>
                  <a:pt x="309371" y="1135379"/>
                </a:lnTo>
                <a:lnTo>
                  <a:pt x="326135" y="1135379"/>
                </a:lnTo>
                <a:close/>
              </a:path>
              <a:path w="372110" h="1999614">
                <a:moveTo>
                  <a:pt x="326135" y="1199387"/>
                </a:moveTo>
                <a:lnTo>
                  <a:pt x="326135" y="1150619"/>
                </a:lnTo>
                <a:lnTo>
                  <a:pt x="309371" y="1150619"/>
                </a:lnTo>
                <a:lnTo>
                  <a:pt x="309371" y="1199387"/>
                </a:lnTo>
                <a:lnTo>
                  <a:pt x="326135" y="1199387"/>
                </a:lnTo>
                <a:close/>
              </a:path>
              <a:path w="372110" h="1999614">
                <a:moveTo>
                  <a:pt x="326135" y="1261871"/>
                </a:moveTo>
                <a:lnTo>
                  <a:pt x="326135" y="1214627"/>
                </a:lnTo>
                <a:lnTo>
                  <a:pt x="309371" y="1214627"/>
                </a:lnTo>
                <a:lnTo>
                  <a:pt x="309371" y="1261871"/>
                </a:lnTo>
                <a:lnTo>
                  <a:pt x="326135" y="1261871"/>
                </a:lnTo>
                <a:close/>
              </a:path>
              <a:path w="372110" h="1999614">
                <a:moveTo>
                  <a:pt x="326135" y="1325879"/>
                </a:moveTo>
                <a:lnTo>
                  <a:pt x="326135" y="1278635"/>
                </a:lnTo>
                <a:lnTo>
                  <a:pt x="309371" y="1278635"/>
                </a:lnTo>
                <a:lnTo>
                  <a:pt x="309371" y="1325879"/>
                </a:lnTo>
                <a:lnTo>
                  <a:pt x="326135" y="1325879"/>
                </a:lnTo>
                <a:close/>
              </a:path>
              <a:path w="372110" h="1999614">
                <a:moveTo>
                  <a:pt x="326135" y="1389887"/>
                </a:moveTo>
                <a:lnTo>
                  <a:pt x="326135" y="1341119"/>
                </a:lnTo>
                <a:lnTo>
                  <a:pt x="309371" y="1341119"/>
                </a:lnTo>
                <a:lnTo>
                  <a:pt x="309371" y="1389887"/>
                </a:lnTo>
                <a:lnTo>
                  <a:pt x="326135" y="1389887"/>
                </a:lnTo>
                <a:close/>
              </a:path>
              <a:path w="372110" h="1999614">
                <a:moveTo>
                  <a:pt x="326135" y="1452371"/>
                </a:moveTo>
                <a:lnTo>
                  <a:pt x="326135" y="1405127"/>
                </a:lnTo>
                <a:lnTo>
                  <a:pt x="309371" y="1405127"/>
                </a:lnTo>
                <a:lnTo>
                  <a:pt x="309371" y="1452371"/>
                </a:lnTo>
                <a:lnTo>
                  <a:pt x="326135" y="1452371"/>
                </a:lnTo>
                <a:close/>
              </a:path>
              <a:path w="372110" h="1999614">
                <a:moveTo>
                  <a:pt x="326135" y="1516379"/>
                </a:moveTo>
                <a:lnTo>
                  <a:pt x="326135" y="1469135"/>
                </a:lnTo>
                <a:lnTo>
                  <a:pt x="309371" y="1469135"/>
                </a:lnTo>
                <a:lnTo>
                  <a:pt x="309371" y="1516379"/>
                </a:lnTo>
                <a:lnTo>
                  <a:pt x="326135" y="1516379"/>
                </a:lnTo>
                <a:close/>
              </a:path>
              <a:path w="372110" h="1999614">
                <a:moveTo>
                  <a:pt x="326135" y="1580387"/>
                </a:moveTo>
                <a:lnTo>
                  <a:pt x="326135" y="1531619"/>
                </a:lnTo>
                <a:lnTo>
                  <a:pt x="309371" y="1531619"/>
                </a:lnTo>
                <a:lnTo>
                  <a:pt x="309371" y="1580387"/>
                </a:lnTo>
                <a:lnTo>
                  <a:pt x="326135" y="1580387"/>
                </a:lnTo>
                <a:close/>
              </a:path>
              <a:path w="372110" h="1999614">
                <a:moveTo>
                  <a:pt x="326135" y="1642871"/>
                </a:moveTo>
                <a:lnTo>
                  <a:pt x="326135" y="1595627"/>
                </a:lnTo>
                <a:lnTo>
                  <a:pt x="309371" y="1595627"/>
                </a:lnTo>
                <a:lnTo>
                  <a:pt x="309371" y="1642871"/>
                </a:lnTo>
                <a:lnTo>
                  <a:pt x="326135" y="1642871"/>
                </a:lnTo>
                <a:close/>
              </a:path>
              <a:path w="372110" h="1999614">
                <a:moveTo>
                  <a:pt x="326135" y="1706879"/>
                </a:moveTo>
                <a:lnTo>
                  <a:pt x="326135" y="1659635"/>
                </a:lnTo>
                <a:lnTo>
                  <a:pt x="309371" y="1659635"/>
                </a:lnTo>
                <a:lnTo>
                  <a:pt x="309371" y="1706879"/>
                </a:lnTo>
                <a:lnTo>
                  <a:pt x="326135" y="1706879"/>
                </a:lnTo>
                <a:close/>
              </a:path>
              <a:path w="372110" h="1999614">
                <a:moveTo>
                  <a:pt x="326135" y="1770887"/>
                </a:moveTo>
                <a:lnTo>
                  <a:pt x="326135" y="1722119"/>
                </a:lnTo>
                <a:lnTo>
                  <a:pt x="309371" y="1722119"/>
                </a:lnTo>
                <a:lnTo>
                  <a:pt x="309371" y="1770887"/>
                </a:lnTo>
                <a:lnTo>
                  <a:pt x="326135" y="1770887"/>
                </a:lnTo>
                <a:close/>
              </a:path>
              <a:path w="372110" h="1999614">
                <a:moveTo>
                  <a:pt x="326135" y="1833371"/>
                </a:moveTo>
                <a:lnTo>
                  <a:pt x="326135" y="1786127"/>
                </a:lnTo>
                <a:lnTo>
                  <a:pt x="309371" y="1786127"/>
                </a:lnTo>
                <a:lnTo>
                  <a:pt x="309371" y="1833371"/>
                </a:lnTo>
                <a:lnTo>
                  <a:pt x="326135" y="1833371"/>
                </a:lnTo>
                <a:close/>
              </a:path>
              <a:path w="372110" h="1999614">
                <a:moveTo>
                  <a:pt x="326135" y="1897379"/>
                </a:moveTo>
                <a:lnTo>
                  <a:pt x="326135" y="1850135"/>
                </a:lnTo>
                <a:lnTo>
                  <a:pt x="309371" y="1850135"/>
                </a:lnTo>
                <a:lnTo>
                  <a:pt x="309371" y="1897379"/>
                </a:lnTo>
                <a:lnTo>
                  <a:pt x="326135" y="1897379"/>
                </a:lnTo>
                <a:close/>
              </a:path>
              <a:path w="372110" h="1999614">
                <a:moveTo>
                  <a:pt x="313121" y="1961387"/>
                </a:moveTo>
                <a:lnTo>
                  <a:pt x="280415" y="1904999"/>
                </a:lnTo>
                <a:lnTo>
                  <a:pt x="277367" y="1900427"/>
                </a:lnTo>
                <a:lnTo>
                  <a:pt x="272795" y="1898903"/>
                </a:lnTo>
                <a:lnTo>
                  <a:pt x="269747" y="1901951"/>
                </a:lnTo>
                <a:lnTo>
                  <a:pt x="265175" y="1903475"/>
                </a:lnTo>
                <a:lnTo>
                  <a:pt x="263651" y="1908047"/>
                </a:lnTo>
                <a:lnTo>
                  <a:pt x="266699" y="1912619"/>
                </a:lnTo>
                <a:lnTo>
                  <a:pt x="309371" y="1986326"/>
                </a:lnTo>
                <a:lnTo>
                  <a:pt x="309371" y="1961387"/>
                </a:lnTo>
                <a:lnTo>
                  <a:pt x="313121" y="1961387"/>
                </a:lnTo>
                <a:close/>
              </a:path>
              <a:path w="372110" h="1999614">
                <a:moveTo>
                  <a:pt x="326135" y="1954924"/>
                </a:moveTo>
                <a:lnTo>
                  <a:pt x="326135" y="1912619"/>
                </a:lnTo>
                <a:lnTo>
                  <a:pt x="309371" y="1912619"/>
                </a:lnTo>
                <a:lnTo>
                  <a:pt x="309371" y="1954924"/>
                </a:lnTo>
                <a:lnTo>
                  <a:pt x="313121" y="1961387"/>
                </a:lnTo>
                <a:lnTo>
                  <a:pt x="322386" y="1961387"/>
                </a:lnTo>
                <a:lnTo>
                  <a:pt x="326135" y="1954924"/>
                </a:lnTo>
                <a:close/>
              </a:path>
              <a:path w="372110" h="1999614">
                <a:moveTo>
                  <a:pt x="317753" y="1969375"/>
                </a:moveTo>
                <a:lnTo>
                  <a:pt x="313121" y="1961387"/>
                </a:lnTo>
                <a:lnTo>
                  <a:pt x="309371" y="1961387"/>
                </a:lnTo>
                <a:lnTo>
                  <a:pt x="309371" y="1976627"/>
                </a:lnTo>
                <a:lnTo>
                  <a:pt x="313547" y="1976627"/>
                </a:lnTo>
                <a:lnTo>
                  <a:pt x="317753" y="1969375"/>
                </a:lnTo>
                <a:close/>
              </a:path>
              <a:path w="372110" h="1999614">
                <a:moveTo>
                  <a:pt x="313547" y="1976627"/>
                </a:moveTo>
                <a:lnTo>
                  <a:pt x="309371" y="1976627"/>
                </a:lnTo>
                <a:lnTo>
                  <a:pt x="309371" y="1984247"/>
                </a:lnTo>
                <a:lnTo>
                  <a:pt x="310895" y="1984247"/>
                </a:lnTo>
                <a:lnTo>
                  <a:pt x="310895" y="1981199"/>
                </a:lnTo>
                <a:lnTo>
                  <a:pt x="313547" y="1976627"/>
                </a:lnTo>
                <a:close/>
              </a:path>
              <a:path w="372110" h="1999614">
                <a:moveTo>
                  <a:pt x="326082" y="1984247"/>
                </a:moveTo>
                <a:lnTo>
                  <a:pt x="309371" y="1984247"/>
                </a:lnTo>
                <a:lnTo>
                  <a:pt x="309371" y="1986326"/>
                </a:lnTo>
                <a:lnTo>
                  <a:pt x="316991" y="1999487"/>
                </a:lnTo>
                <a:lnTo>
                  <a:pt x="326082" y="1984247"/>
                </a:lnTo>
                <a:close/>
              </a:path>
              <a:path w="372110" h="1999614">
                <a:moveTo>
                  <a:pt x="324611" y="1981199"/>
                </a:moveTo>
                <a:lnTo>
                  <a:pt x="321960" y="1976627"/>
                </a:lnTo>
                <a:lnTo>
                  <a:pt x="313547" y="1976627"/>
                </a:lnTo>
                <a:lnTo>
                  <a:pt x="310895" y="1981199"/>
                </a:lnTo>
                <a:lnTo>
                  <a:pt x="324611" y="1981199"/>
                </a:lnTo>
                <a:close/>
              </a:path>
              <a:path w="372110" h="1999614">
                <a:moveTo>
                  <a:pt x="324611" y="1984247"/>
                </a:moveTo>
                <a:lnTo>
                  <a:pt x="324611" y="1981199"/>
                </a:lnTo>
                <a:lnTo>
                  <a:pt x="310895" y="1981199"/>
                </a:lnTo>
                <a:lnTo>
                  <a:pt x="310895" y="1984247"/>
                </a:lnTo>
                <a:lnTo>
                  <a:pt x="324611" y="1984247"/>
                </a:lnTo>
                <a:close/>
              </a:path>
              <a:path w="372110" h="1999614">
                <a:moveTo>
                  <a:pt x="321960" y="1976627"/>
                </a:moveTo>
                <a:lnTo>
                  <a:pt x="317753" y="1969375"/>
                </a:lnTo>
                <a:lnTo>
                  <a:pt x="313547" y="1976627"/>
                </a:lnTo>
                <a:lnTo>
                  <a:pt x="321960" y="1976627"/>
                </a:lnTo>
                <a:close/>
              </a:path>
              <a:path w="372110" h="1999614">
                <a:moveTo>
                  <a:pt x="326135" y="1976627"/>
                </a:moveTo>
                <a:lnTo>
                  <a:pt x="326135" y="1961387"/>
                </a:lnTo>
                <a:lnTo>
                  <a:pt x="322386" y="1961387"/>
                </a:lnTo>
                <a:lnTo>
                  <a:pt x="317753" y="1969375"/>
                </a:lnTo>
                <a:lnTo>
                  <a:pt x="321960" y="1976627"/>
                </a:lnTo>
                <a:lnTo>
                  <a:pt x="326135" y="1976627"/>
                </a:lnTo>
                <a:close/>
              </a:path>
              <a:path w="372110" h="1999614">
                <a:moveTo>
                  <a:pt x="326135" y="1984158"/>
                </a:moveTo>
                <a:lnTo>
                  <a:pt x="326135" y="1976627"/>
                </a:lnTo>
                <a:lnTo>
                  <a:pt x="321960" y="1976627"/>
                </a:lnTo>
                <a:lnTo>
                  <a:pt x="324611" y="1981199"/>
                </a:lnTo>
                <a:lnTo>
                  <a:pt x="324611" y="1984247"/>
                </a:lnTo>
                <a:lnTo>
                  <a:pt x="326082" y="1984247"/>
                </a:lnTo>
                <a:close/>
              </a:path>
              <a:path w="372110" h="1999614">
                <a:moveTo>
                  <a:pt x="371855" y="1908047"/>
                </a:moveTo>
                <a:lnTo>
                  <a:pt x="370331" y="1903475"/>
                </a:lnTo>
                <a:lnTo>
                  <a:pt x="365759" y="1901951"/>
                </a:lnTo>
                <a:lnTo>
                  <a:pt x="362711" y="1898903"/>
                </a:lnTo>
                <a:lnTo>
                  <a:pt x="358139" y="1900427"/>
                </a:lnTo>
                <a:lnTo>
                  <a:pt x="355091" y="1904999"/>
                </a:lnTo>
                <a:lnTo>
                  <a:pt x="322386" y="1961387"/>
                </a:lnTo>
                <a:lnTo>
                  <a:pt x="326135" y="1961387"/>
                </a:lnTo>
                <a:lnTo>
                  <a:pt x="326135" y="1984158"/>
                </a:lnTo>
                <a:lnTo>
                  <a:pt x="368807" y="1912619"/>
                </a:lnTo>
                <a:lnTo>
                  <a:pt x="371855" y="1908047"/>
                </a:lnTo>
                <a:close/>
              </a:path>
              <a:path w="372110" h="1999614">
                <a:moveTo>
                  <a:pt x="326135" y="1984247"/>
                </a:moveTo>
                <a:close/>
              </a:path>
            </a:pathLst>
          </a:custGeom>
          <a:solidFill>
            <a:srgbClr val="700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64349" y="6122400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18843" y="1092188"/>
            <a:ext cx="50609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ng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nee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ri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ng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releases  drawing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4751" y="1806943"/>
            <a:ext cx="39243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Identify 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ot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en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</a:t>
            </a:r>
            <a:endParaRPr sz="700" dirty="0">
              <a:latin typeface="GE Inspira Pitch"/>
              <a:cs typeface="GE Inspira Pitc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9219" y="2661907"/>
            <a:ext cx="5816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a current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MNDA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on</a:t>
            </a:r>
            <a:r>
              <a:rPr sz="700" spc="-7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file?</a:t>
            </a:r>
            <a:endParaRPr sz="700" dirty="0">
              <a:latin typeface="GE Inspira Pitch"/>
              <a:cs typeface="GE Inspira Pitc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75231" y="3434575"/>
            <a:ext cx="410209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 algn="just">
              <a:lnSpc>
                <a:spcPct val="100000"/>
              </a:lnSpc>
            </a:pP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  and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sign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MNDA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7799" y="4199622"/>
            <a:ext cx="49212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Request 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and</a:t>
            </a:r>
            <a:r>
              <a:rPr sz="700" spc="-4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receive  quote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8655" y="5050014"/>
            <a:ext cx="5111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Is quote  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ep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ab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3431" y="5115038"/>
            <a:ext cx="198120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43327" y="6133070"/>
            <a:ext cx="37401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il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80301" y="1084060"/>
            <a:ext cx="4679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ed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2935" y="6056362"/>
            <a:ext cx="57912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E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(if</a:t>
            </a:r>
            <a:r>
              <a:rPr sz="900" spc="-7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req’d)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83349" y="1773415"/>
            <a:ext cx="54991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Will 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Product(s)</a:t>
            </a:r>
            <a:r>
              <a:rPr sz="700" spc="-4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be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Critical or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Costly?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35165" y="2576563"/>
            <a:ext cx="455295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Survey  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link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sent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to</a:t>
            </a:r>
            <a:r>
              <a:rPr sz="700" spc="-6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supplier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61073" y="3337039"/>
            <a:ext cx="35941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100000"/>
              </a:lnSpc>
            </a:pP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upp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r  </a:t>
            </a:r>
            <a:r>
              <a:rPr sz="70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ubm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s  answe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89445" y="4167618"/>
            <a:ext cx="51943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</a:pP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Are</a:t>
            </a:r>
            <a:r>
              <a:rPr sz="7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answers  </a:t>
            </a:r>
            <a:r>
              <a:rPr sz="7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ep</a:t>
            </a:r>
            <a:r>
              <a:rPr sz="7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ab</a:t>
            </a:r>
            <a:r>
              <a:rPr sz="700" spc="2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700" spc="-5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35165" y="5532106"/>
            <a:ext cx="441959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600" spc="15" dirty="0">
                <a:solidFill>
                  <a:srgbClr val="FFFFFF"/>
                </a:solidFill>
                <a:latin typeface="GE Inspira Pitch"/>
                <a:cs typeface="GE Inspira Pitch"/>
              </a:rPr>
              <a:t>Are   supplier’s  </a:t>
            </a:r>
            <a:r>
              <a:rPr sz="6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600" spc="15" dirty="0">
                <a:solidFill>
                  <a:srgbClr val="FFFFFF"/>
                </a:solidFill>
                <a:latin typeface="GE Inspira Pitch"/>
                <a:cs typeface="GE Inspira Pitch"/>
              </a:rPr>
              <a:t>apa</a:t>
            </a:r>
            <a:r>
              <a:rPr sz="600" dirty="0">
                <a:solidFill>
                  <a:srgbClr val="FFFFFF"/>
                </a:solidFill>
                <a:latin typeface="GE Inspira Pitch"/>
                <a:cs typeface="GE Inspira Pitch"/>
              </a:rPr>
              <a:t>b</a:t>
            </a:r>
            <a:r>
              <a:rPr sz="600" spc="25" dirty="0">
                <a:solidFill>
                  <a:srgbClr val="FFFFFF"/>
                </a:solidFill>
                <a:latin typeface="GE Inspira Pitch"/>
                <a:cs typeface="GE Inspira Pitch"/>
              </a:rPr>
              <a:t>il</a:t>
            </a:r>
            <a:r>
              <a:rPr sz="600" spc="10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6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600" spc="10" dirty="0">
                <a:solidFill>
                  <a:srgbClr val="FFFFFF"/>
                </a:solidFill>
                <a:latin typeface="GE Inspira Pitch"/>
                <a:cs typeface="GE Inspira Pitch"/>
              </a:rPr>
              <a:t>ie</a:t>
            </a:r>
            <a:r>
              <a:rPr sz="600" spc="5" dirty="0">
                <a:solidFill>
                  <a:srgbClr val="FFFFFF"/>
                </a:solidFill>
                <a:latin typeface="GE Inspira Pitch"/>
                <a:cs typeface="GE Inspira Pitch"/>
              </a:rPr>
              <a:t>s  </a:t>
            </a:r>
            <a:r>
              <a:rPr sz="6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600" spc="-5" dirty="0">
                <a:solidFill>
                  <a:srgbClr val="FFFFFF"/>
                </a:solidFill>
                <a:latin typeface="GE Inspira Pitch"/>
                <a:cs typeface="GE Inspira Pitch"/>
              </a:rPr>
              <a:t>cc</a:t>
            </a:r>
            <a:r>
              <a:rPr sz="6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600" spc="1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6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6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600" dirty="0">
                <a:solidFill>
                  <a:srgbClr val="FFFFFF"/>
                </a:solidFill>
                <a:latin typeface="GE Inspira Pitch"/>
                <a:cs typeface="GE Inspira Pitch"/>
              </a:rPr>
              <a:t>b</a:t>
            </a:r>
            <a:r>
              <a:rPr sz="6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6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600" dirty="0">
                <a:solidFill>
                  <a:srgbClr val="FFFFFF"/>
                </a:solidFill>
                <a:latin typeface="GE Inspira Pitch"/>
                <a:cs typeface="GE Inspira Pitch"/>
              </a:rPr>
              <a:t>?</a:t>
            </a:r>
            <a:endParaRPr sz="600">
              <a:latin typeface="GE Inspira Pitch"/>
              <a:cs typeface="GE Inspira Pitc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66585" y="6400277"/>
            <a:ext cx="59563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Complete  </a:t>
            </a:r>
            <a:r>
              <a:rPr sz="700" spc="15" dirty="0">
                <a:solidFill>
                  <a:srgbClr val="FFFFFF"/>
                </a:solidFill>
                <a:latin typeface="GE Inspira Pitch"/>
                <a:cs typeface="GE Inspira Pitch"/>
              </a:rPr>
              <a:t>eSA.. activate  </a:t>
            </a:r>
            <a:r>
              <a:rPr sz="700" spc="10" dirty="0">
                <a:solidFill>
                  <a:srgbClr val="FFFFFF"/>
                </a:solidFill>
                <a:latin typeface="GE Inspira Pitch"/>
                <a:cs typeface="GE Inspira Pitch"/>
              </a:rPr>
              <a:t>In</a:t>
            </a:r>
            <a:r>
              <a:rPr sz="700" spc="-8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700" spc="5" dirty="0">
                <a:solidFill>
                  <a:srgbClr val="FFFFFF"/>
                </a:solidFill>
                <a:latin typeface="GE Inspira Pitch"/>
                <a:cs typeface="GE Inspira Pitch"/>
              </a:rPr>
              <a:t>SMF</a:t>
            </a:r>
            <a:endParaRPr sz="700">
              <a:latin typeface="GE Inspira Pitch"/>
              <a:cs typeface="GE Inspira Pitch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16972" y="6459205"/>
            <a:ext cx="14351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ej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endParaRPr sz="800" dirty="0">
              <a:latin typeface="GE Inspira Pitch"/>
              <a:cs typeface="GE Inspira Pitc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96502" y="5731748"/>
            <a:ext cx="317500" cy="108585"/>
          </a:xfrm>
          <a:custGeom>
            <a:avLst/>
            <a:gdLst/>
            <a:ahLst/>
            <a:cxnLst/>
            <a:rect l="l" t="t" r="r" b="b"/>
            <a:pathLst>
              <a:path w="317500" h="108585">
                <a:moveTo>
                  <a:pt x="48767" y="62483"/>
                </a:moveTo>
                <a:lnTo>
                  <a:pt x="48767" y="45719"/>
                </a:lnTo>
                <a:lnTo>
                  <a:pt x="0" y="45719"/>
                </a:lnTo>
                <a:lnTo>
                  <a:pt x="0" y="62483"/>
                </a:lnTo>
                <a:lnTo>
                  <a:pt x="48767" y="62483"/>
                </a:lnTo>
                <a:close/>
              </a:path>
              <a:path w="317500" h="108585">
                <a:moveTo>
                  <a:pt x="111251" y="62483"/>
                </a:moveTo>
                <a:lnTo>
                  <a:pt x="111251" y="45719"/>
                </a:lnTo>
                <a:lnTo>
                  <a:pt x="64007" y="45719"/>
                </a:lnTo>
                <a:lnTo>
                  <a:pt x="64007" y="62483"/>
                </a:lnTo>
                <a:lnTo>
                  <a:pt x="111251" y="62483"/>
                </a:lnTo>
                <a:close/>
              </a:path>
              <a:path w="317500" h="108585">
                <a:moveTo>
                  <a:pt x="175259" y="62483"/>
                </a:moveTo>
                <a:lnTo>
                  <a:pt x="175259" y="45719"/>
                </a:lnTo>
                <a:lnTo>
                  <a:pt x="128015" y="45719"/>
                </a:lnTo>
                <a:lnTo>
                  <a:pt x="128015" y="62483"/>
                </a:lnTo>
                <a:lnTo>
                  <a:pt x="175259" y="62483"/>
                </a:lnTo>
                <a:close/>
              </a:path>
              <a:path w="317500" h="108585">
                <a:moveTo>
                  <a:pt x="239267" y="62483"/>
                </a:moveTo>
                <a:lnTo>
                  <a:pt x="239267" y="45719"/>
                </a:lnTo>
                <a:lnTo>
                  <a:pt x="190499" y="45719"/>
                </a:lnTo>
                <a:lnTo>
                  <a:pt x="190499" y="62483"/>
                </a:lnTo>
                <a:lnTo>
                  <a:pt x="239267" y="62483"/>
                </a:lnTo>
                <a:close/>
              </a:path>
              <a:path w="317500" h="108585">
                <a:moveTo>
                  <a:pt x="316991" y="53339"/>
                </a:moveTo>
                <a:lnTo>
                  <a:pt x="228599" y="3047"/>
                </a:lnTo>
                <a:lnTo>
                  <a:pt x="224027" y="0"/>
                </a:lnTo>
                <a:lnTo>
                  <a:pt x="219455" y="1523"/>
                </a:lnTo>
                <a:lnTo>
                  <a:pt x="217931" y="6095"/>
                </a:lnTo>
                <a:lnTo>
                  <a:pt x="214883" y="9143"/>
                </a:lnTo>
                <a:lnTo>
                  <a:pt x="216407" y="13715"/>
                </a:lnTo>
                <a:lnTo>
                  <a:pt x="220979" y="16763"/>
                </a:lnTo>
                <a:lnTo>
                  <a:pt x="270904" y="45719"/>
                </a:lnTo>
                <a:lnTo>
                  <a:pt x="300227" y="45719"/>
                </a:lnTo>
                <a:lnTo>
                  <a:pt x="300227" y="63167"/>
                </a:lnTo>
                <a:lnTo>
                  <a:pt x="316991" y="53339"/>
                </a:lnTo>
                <a:close/>
              </a:path>
              <a:path w="317500" h="108585">
                <a:moveTo>
                  <a:pt x="300227" y="63167"/>
                </a:moveTo>
                <a:lnTo>
                  <a:pt x="300227" y="62483"/>
                </a:lnTo>
                <a:lnTo>
                  <a:pt x="270904" y="62483"/>
                </a:lnTo>
                <a:lnTo>
                  <a:pt x="220979" y="91439"/>
                </a:lnTo>
                <a:lnTo>
                  <a:pt x="216407" y="94487"/>
                </a:lnTo>
                <a:lnTo>
                  <a:pt x="214883" y="99059"/>
                </a:lnTo>
                <a:lnTo>
                  <a:pt x="217931" y="102107"/>
                </a:lnTo>
                <a:lnTo>
                  <a:pt x="219455" y="106679"/>
                </a:lnTo>
                <a:lnTo>
                  <a:pt x="224027" y="108203"/>
                </a:lnTo>
                <a:lnTo>
                  <a:pt x="228599" y="105155"/>
                </a:lnTo>
                <a:lnTo>
                  <a:pt x="300227" y="63167"/>
                </a:lnTo>
                <a:close/>
              </a:path>
              <a:path w="317500" h="108585">
                <a:moveTo>
                  <a:pt x="285355" y="54101"/>
                </a:moveTo>
                <a:lnTo>
                  <a:pt x="270904" y="45719"/>
                </a:lnTo>
                <a:lnTo>
                  <a:pt x="254507" y="45719"/>
                </a:lnTo>
                <a:lnTo>
                  <a:pt x="254507" y="62483"/>
                </a:lnTo>
                <a:lnTo>
                  <a:pt x="270904" y="62483"/>
                </a:lnTo>
                <a:lnTo>
                  <a:pt x="285355" y="54101"/>
                </a:lnTo>
                <a:close/>
              </a:path>
              <a:path w="317500" h="108585">
                <a:moveTo>
                  <a:pt x="300227" y="62483"/>
                </a:moveTo>
                <a:lnTo>
                  <a:pt x="300227" y="45719"/>
                </a:lnTo>
                <a:lnTo>
                  <a:pt x="270904" y="45719"/>
                </a:lnTo>
                <a:lnTo>
                  <a:pt x="285355" y="54101"/>
                </a:lnTo>
                <a:lnTo>
                  <a:pt x="297179" y="47243"/>
                </a:lnTo>
                <a:lnTo>
                  <a:pt x="297179" y="62483"/>
                </a:lnTo>
                <a:lnTo>
                  <a:pt x="300227" y="62483"/>
                </a:lnTo>
                <a:close/>
              </a:path>
              <a:path w="317500" h="108585">
                <a:moveTo>
                  <a:pt x="297179" y="62483"/>
                </a:moveTo>
                <a:lnTo>
                  <a:pt x="297179" y="60959"/>
                </a:lnTo>
                <a:lnTo>
                  <a:pt x="285355" y="54101"/>
                </a:lnTo>
                <a:lnTo>
                  <a:pt x="270904" y="62483"/>
                </a:lnTo>
                <a:lnTo>
                  <a:pt x="297179" y="62483"/>
                </a:lnTo>
                <a:close/>
              </a:path>
              <a:path w="317500" h="108585">
                <a:moveTo>
                  <a:pt x="297179" y="60959"/>
                </a:moveTo>
                <a:lnTo>
                  <a:pt x="297179" y="47243"/>
                </a:lnTo>
                <a:lnTo>
                  <a:pt x="285355" y="54101"/>
                </a:lnTo>
                <a:lnTo>
                  <a:pt x="297179" y="60959"/>
                </a:lnTo>
                <a:close/>
              </a:path>
            </a:pathLst>
          </a:custGeom>
          <a:solidFill>
            <a:srgbClr val="700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00569" y="5598145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68109" y="4607545"/>
            <a:ext cx="57785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  <a:p>
            <a:pPr marL="12700" marR="5080" indent="85090">
              <a:lnSpc>
                <a:spcPct val="100000"/>
              </a:lnSpc>
              <a:spcBef>
                <a:spcPts val="484"/>
              </a:spcBef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On-site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44751" y="3094213"/>
            <a:ext cx="1238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N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48383" y="5521945"/>
            <a:ext cx="984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Y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5345" y="3361928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82" y="249233"/>
                </a:lnTo>
                <a:lnTo>
                  <a:pt x="579254" y="203655"/>
                </a:lnTo>
                <a:lnTo>
                  <a:pt x="561276" y="161076"/>
                </a:lnTo>
                <a:lnTo>
                  <a:pt x="537155" y="122127"/>
                </a:lnTo>
                <a:lnTo>
                  <a:pt x="507491" y="87439"/>
                </a:lnTo>
                <a:lnTo>
                  <a:pt x="472891" y="57643"/>
                </a:lnTo>
                <a:lnTo>
                  <a:pt x="433955" y="33371"/>
                </a:lnTo>
                <a:lnTo>
                  <a:pt x="391290" y="15252"/>
                </a:lnTo>
                <a:lnTo>
                  <a:pt x="345496" y="3918"/>
                </a:ln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90"/>
                </a:lnTo>
                <a:lnTo>
                  <a:pt x="33371" y="433955"/>
                </a:lnTo>
                <a:lnTo>
                  <a:pt x="57643" y="472891"/>
                </a:lnTo>
                <a:lnTo>
                  <a:pt x="87439" y="507491"/>
                </a:lnTo>
                <a:lnTo>
                  <a:pt x="122127" y="537155"/>
                </a:lnTo>
                <a:lnTo>
                  <a:pt x="161076" y="561276"/>
                </a:lnTo>
                <a:lnTo>
                  <a:pt x="203655" y="579254"/>
                </a:lnTo>
                <a:lnTo>
                  <a:pt x="249233" y="590482"/>
                </a:lnTo>
                <a:lnTo>
                  <a:pt x="297179" y="594359"/>
                </a:lnTo>
                <a:lnTo>
                  <a:pt x="345496" y="590482"/>
                </a:lnTo>
                <a:lnTo>
                  <a:pt x="391290" y="579254"/>
                </a:lnTo>
                <a:lnTo>
                  <a:pt x="433955" y="561276"/>
                </a:lnTo>
                <a:lnTo>
                  <a:pt x="472891" y="537155"/>
                </a:lnTo>
                <a:lnTo>
                  <a:pt x="507491" y="507491"/>
                </a:lnTo>
                <a:lnTo>
                  <a:pt x="537155" y="472891"/>
                </a:lnTo>
                <a:lnTo>
                  <a:pt x="561276" y="433955"/>
                </a:lnTo>
                <a:lnTo>
                  <a:pt x="579254" y="391290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EE3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6381" y="3556493"/>
            <a:ext cx="25971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1000" spc="30" dirty="0">
                <a:solidFill>
                  <a:srgbClr val="FFFFFF"/>
                </a:solidFill>
                <a:latin typeface="GE Inspira Pitch"/>
                <a:cs typeface="GE Inspira Pitch"/>
              </a:rPr>
              <a:t>FQ</a:t>
            </a:r>
            <a:endParaRPr sz="1000">
              <a:latin typeface="GE Inspira Pitch"/>
              <a:cs typeface="GE Inspira Pitc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6168" y="3557001"/>
            <a:ext cx="49593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pp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	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0369" y="488176"/>
            <a:ext cx="144018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65" dirty="0">
                <a:solidFill>
                  <a:srgbClr val="1D4091"/>
                </a:solidFill>
                <a:latin typeface="GE Inspira Pitch"/>
                <a:cs typeface="GE Inspira Pitch"/>
              </a:rPr>
              <a:t>RFQ</a:t>
            </a:r>
            <a:r>
              <a:rPr sz="2000" spc="-10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72301" y="488176"/>
            <a:ext cx="3434079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On-boarding</a:t>
            </a:r>
            <a:r>
              <a:rPr sz="2000" spc="-1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44567" y="841232"/>
            <a:ext cx="699516" cy="2432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5053" y="882383"/>
            <a:ext cx="638810" cy="638810"/>
          </a:xfrm>
          <a:custGeom>
            <a:avLst/>
            <a:gdLst/>
            <a:ahLst/>
            <a:cxnLst/>
            <a:rect l="l" t="t" r="r" b="b"/>
            <a:pathLst>
              <a:path w="638810" h="638810">
                <a:moveTo>
                  <a:pt x="638555" y="320039"/>
                </a:moveTo>
                <a:lnTo>
                  <a:pt x="635087" y="272739"/>
                </a:lnTo>
                <a:lnTo>
                  <a:pt x="625017" y="227596"/>
                </a:lnTo>
                <a:lnTo>
                  <a:pt x="608846" y="185105"/>
                </a:lnTo>
                <a:lnTo>
                  <a:pt x="587076" y="145761"/>
                </a:lnTo>
                <a:lnTo>
                  <a:pt x="560209" y="110057"/>
                </a:lnTo>
                <a:lnTo>
                  <a:pt x="528745" y="78490"/>
                </a:lnTo>
                <a:lnTo>
                  <a:pt x="493187" y="51552"/>
                </a:lnTo>
                <a:lnTo>
                  <a:pt x="454036" y="29740"/>
                </a:lnTo>
                <a:lnTo>
                  <a:pt x="411793" y="13547"/>
                </a:lnTo>
                <a:lnTo>
                  <a:pt x="366961" y="3469"/>
                </a:lnTo>
                <a:lnTo>
                  <a:pt x="320039" y="0"/>
                </a:lnTo>
                <a:lnTo>
                  <a:pt x="272739" y="3469"/>
                </a:lnTo>
                <a:lnTo>
                  <a:pt x="227596" y="13547"/>
                </a:lnTo>
                <a:lnTo>
                  <a:pt x="185105" y="29740"/>
                </a:lnTo>
                <a:lnTo>
                  <a:pt x="145761" y="51552"/>
                </a:lnTo>
                <a:lnTo>
                  <a:pt x="110057" y="78490"/>
                </a:lnTo>
                <a:lnTo>
                  <a:pt x="78490" y="110057"/>
                </a:lnTo>
                <a:lnTo>
                  <a:pt x="51552" y="145761"/>
                </a:lnTo>
                <a:lnTo>
                  <a:pt x="29740" y="185105"/>
                </a:lnTo>
                <a:lnTo>
                  <a:pt x="13547" y="227596"/>
                </a:lnTo>
                <a:lnTo>
                  <a:pt x="3469" y="272739"/>
                </a:lnTo>
                <a:lnTo>
                  <a:pt x="0" y="320039"/>
                </a:lnTo>
                <a:lnTo>
                  <a:pt x="3469" y="366961"/>
                </a:lnTo>
                <a:lnTo>
                  <a:pt x="13547" y="411793"/>
                </a:lnTo>
                <a:lnTo>
                  <a:pt x="29740" y="454036"/>
                </a:lnTo>
                <a:lnTo>
                  <a:pt x="51552" y="493187"/>
                </a:lnTo>
                <a:lnTo>
                  <a:pt x="78490" y="528745"/>
                </a:lnTo>
                <a:lnTo>
                  <a:pt x="110057" y="560209"/>
                </a:lnTo>
                <a:lnTo>
                  <a:pt x="145761" y="587076"/>
                </a:lnTo>
                <a:lnTo>
                  <a:pt x="185105" y="608846"/>
                </a:lnTo>
                <a:lnTo>
                  <a:pt x="227596" y="625017"/>
                </a:lnTo>
                <a:lnTo>
                  <a:pt x="272739" y="635087"/>
                </a:lnTo>
                <a:lnTo>
                  <a:pt x="320039" y="638555"/>
                </a:lnTo>
                <a:lnTo>
                  <a:pt x="366961" y="635087"/>
                </a:lnTo>
                <a:lnTo>
                  <a:pt x="411793" y="625017"/>
                </a:lnTo>
                <a:lnTo>
                  <a:pt x="454036" y="608846"/>
                </a:lnTo>
                <a:lnTo>
                  <a:pt x="493187" y="587076"/>
                </a:lnTo>
                <a:lnTo>
                  <a:pt x="528745" y="560209"/>
                </a:lnTo>
                <a:lnTo>
                  <a:pt x="560209" y="528745"/>
                </a:lnTo>
                <a:lnTo>
                  <a:pt x="587076" y="493187"/>
                </a:lnTo>
                <a:lnTo>
                  <a:pt x="608846" y="454036"/>
                </a:lnTo>
                <a:lnTo>
                  <a:pt x="625017" y="411793"/>
                </a:lnTo>
                <a:lnTo>
                  <a:pt x="635087" y="366961"/>
                </a:lnTo>
                <a:lnTo>
                  <a:pt x="638555" y="320039"/>
                </a:lnTo>
                <a:close/>
              </a:path>
            </a:pathLst>
          </a:custGeom>
          <a:solidFill>
            <a:srgbClr val="70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36089" y="1069836"/>
            <a:ext cx="34734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900" spc="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DA  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&amp;</a:t>
            </a:r>
            <a:r>
              <a:rPr sz="900" spc="-9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SIC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856467" y="803132"/>
            <a:ext cx="742187" cy="2395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17427" y="816851"/>
            <a:ext cx="619125" cy="620395"/>
          </a:xfrm>
          <a:custGeom>
            <a:avLst/>
            <a:gdLst/>
            <a:ahLst/>
            <a:cxnLst/>
            <a:rect l="l" t="t" r="r" b="b"/>
            <a:pathLst>
              <a:path w="619125" h="620394">
                <a:moveTo>
                  <a:pt x="618743" y="326135"/>
                </a:moveTo>
                <a:lnTo>
                  <a:pt x="618743" y="294131"/>
                </a:lnTo>
                <a:lnTo>
                  <a:pt x="615695" y="262127"/>
                </a:lnTo>
                <a:lnTo>
                  <a:pt x="609599" y="231647"/>
                </a:lnTo>
                <a:lnTo>
                  <a:pt x="605027" y="217931"/>
                </a:lnTo>
                <a:lnTo>
                  <a:pt x="600455" y="202691"/>
                </a:lnTo>
                <a:lnTo>
                  <a:pt x="582167" y="161543"/>
                </a:lnTo>
                <a:lnTo>
                  <a:pt x="547115" y="112775"/>
                </a:lnTo>
                <a:lnTo>
                  <a:pt x="505967" y="70103"/>
                </a:lnTo>
                <a:lnTo>
                  <a:pt x="481583" y="53339"/>
                </a:lnTo>
                <a:lnTo>
                  <a:pt x="469391" y="44195"/>
                </a:lnTo>
                <a:lnTo>
                  <a:pt x="416051" y="18287"/>
                </a:lnTo>
                <a:lnTo>
                  <a:pt x="371855" y="6095"/>
                </a:lnTo>
                <a:lnTo>
                  <a:pt x="339851" y="1523"/>
                </a:lnTo>
                <a:lnTo>
                  <a:pt x="324611" y="0"/>
                </a:lnTo>
                <a:lnTo>
                  <a:pt x="292607" y="0"/>
                </a:lnTo>
                <a:lnTo>
                  <a:pt x="262127" y="3047"/>
                </a:lnTo>
                <a:lnTo>
                  <a:pt x="216407" y="13715"/>
                </a:lnTo>
                <a:lnTo>
                  <a:pt x="175259" y="30479"/>
                </a:lnTo>
                <a:lnTo>
                  <a:pt x="135635" y="53339"/>
                </a:lnTo>
                <a:lnTo>
                  <a:pt x="89915" y="91439"/>
                </a:lnTo>
                <a:lnTo>
                  <a:pt x="51815" y="137159"/>
                </a:lnTo>
                <a:lnTo>
                  <a:pt x="30479" y="175259"/>
                </a:lnTo>
                <a:lnTo>
                  <a:pt x="22859" y="188975"/>
                </a:lnTo>
                <a:lnTo>
                  <a:pt x="18287" y="204215"/>
                </a:lnTo>
                <a:lnTo>
                  <a:pt x="13715" y="217931"/>
                </a:lnTo>
                <a:lnTo>
                  <a:pt x="9143" y="233171"/>
                </a:lnTo>
                <a:lnTo>
                  <a:pt x="3047" y="263651"/>
                </a:lnTo>
                <a:lnTo>
                  <a:pt x="0" y="294131"/>
                </a:lnTo>
                <a:lnTo>
                  <a:pt x="0" y="326135"/>
                </a:lnTo>
                <a:lnTo>
                  <a:pt x="9143" y="387095"/>
                </a:lnTo>
                <a:lnTo>
                  <a:pt x="24383" y="431291"/>
                </a:lnTo>
                <a:lnTo>
                  <a:pt x="24383" y="294131"/>
                </a:lnTo>
                <a:lnTo>
                  <a:pt x="27431" y="266699"/>
                </a:lnTo>
                <a:lnTo>
                  <a:pt x="30479" y="251459"/>
                </a:lnTo>
                <a:lnTo>
                  <a:pt x="33527" y="237743"/>
                </a:lnTo>
                <a:lnTo>
                  <a:pt x="38099" y="225551"/>
                </a:lnTo>
                <a:lnTo>
                  <a:pt x="47243" y="198119"/>
                </a:lnTo>
                <a:lnTo>
                  <a:pt x="65531" y="161543"/>
                </a:lnTo>
                <a:lnTo>
                  <a:pt x="89915" y="128015"/>
                </a:lnTo>
                <a:lnTo>
                  <a:pt x="128015" y="89915"/>
                </a:lnTo>
                <a:lnTo>
                  <a:pt x="161543" y="67055"/>
                </a:lnTo>
                <a:lnTo>
                  <a:pt x="173735" y="59435"/>
                </a:lnTo>
                <a:lnTo>
                  <a:pt x="198119" y="47243"/>
                </a:lnTo>
                <a:lnTo>
                  <a:pt x="225551" y="38099"/>
                </a:lnTo>
                <a:lnTo>
                  <a:pt x="237743" y="33527"/>
                </a:lnTo>
                <a:lnTo>
                  <a:pt x="251459" y="30479"/>
                </a:lnTo>
                <a:lnTo>
                  <a:pt x="266699" y="28955"/>
                </a:lnTo>
                <a:lnTo>
                  <a:pt x="294131" y="25907"/>
                </a:lnTo>
                <a:lnTo>
                  <a:pt x="324611" y="25907"/>
                </a:lnTo>
                <a:lnTo>
                  <a:pt x="352043" y="28955"/>
                </a:lnTo>
                <a:lnTo>
                  <a:pt x="367283" y="30479"/>
                </a:lnTo>
                <a:lnTo>
                  <a:pt x="380999" y="35051"/>
                </a:lnTo>
                <a:lnTo>
                  <a:pt x="394715" y="38099"/>
                </a:lnTo>
                <a:lnTo>
                  <a:pt x="406907" y="42671"/>
                </a:lnTo>
                <a:lnTo>
                  <a:pt x="420623" y="47243"/>
                </a:lnTo>
                <a:lnTo>
                  <a:pt x="445007" y="59435"/>
                </a:lnTo>
                <a:lnTo>
                  <a:pt x="457199" y="67055"/>
                </a:lnTo>
                <a:lnTo>
                  <a:pt x="467867" y="74675"/>
                </a:lnTo>
                <a:lnTo>
                  <a:pt x="490727" y="89915"/>
                </a:lnTo>
                <a:lnTo>
                  <a:pt x="528827" y="129539"/>
                </a:lnTo>
                <a:lnTo>
                  <a:pt x="553211" y="163067"/>
                </a:lnTo>
                <a:lnTo>
                  <a:pt x="565403" y="187451"/>
                </a:lnTo>
                <a:lnTo>
                  <a:pt x="571499" y="199643"/>
                </a:lnTo>
                <a:lnTo>
                  <a:pt x="576071" y="211835"/>
                </a:lnTo>
                <a:lnTo>
                  <a:pt x="585215" y="239267"/>
                </a:lnTo>
                <a:lnTo>
                  <a:pt x="588263" y="252983"/>
                </a:lnTo>
                <a:lnTo>
                  <a:pt x="589787" y="266699"/>
                </a:lnTo>
                <a:lnTo>
                  <a:pt x="592835" y="280415"/>
                </a:lnTo>
                <a:lnTo>
                  <a:pt x="592835" y="295655"/>
                </a:lnTo>
                <a:lnTo>
                  <a:pt x="594359" y="309371"/>
                </a:lnTo>
                <a:lnTo>
                  <a:pt x="594359" y="429767"/>
                </a:lnTo>
                <a:lnTo>
                  <a:pt x="600455" y="416051"/>
                </a:lnTo>
                <a:lnTo>
                  <a:pt x="605027" y="402335"/>
                </a:lnTo>
                <a:lnTo>
                  <a:pt x="609599" y="387095"/>
                </a:lnTo>
                <a:lnTo>
                  <a:pt x="615695" y="356615"/>
                </a:lnTo>
                <a:lnTo>
                  <a:pt x="618743" y="326135"/>
                </a:lnTo>
                <a:close/>
              </a:path>
              <a:path w="619125" h="620394">
                <a:moveTo>
                  <a:pt x="594359" y="429767"/>
                </a:moveTo>
                <a:lnTo>
                  <a:pt x="594359" y="309371"/>
                </a:lnTo>
                <a:lnTo>
                  <a:pt x="592835" y="324611"/>
                </a:lnTo>
                <a:lnTo>
                  <a:pt x="592835" y="339851"/>
                </a:lnTo>
                <a:lnTo>
                  <a:pt x="589787" y="353567"/>
                </a:lnTo>
                <a:lnTo>
                  <a:pt x="576071" y="408431"/>
                </a:lnTo>
                <a:lnTo>
                  <a:pt x="559307" y="445007"/>
                </a:lnTo>
                <a:lnTo>
                  <a:pt x="551687" y="457199"/>
                </a:lnTo>
                <a:lnTo>
                  <a:pt x="545591" y="469391"/>
                </a:lnTo>
                <a:lnTo>
                  <a:pt x="510539" y="512063"/>
                </a:lnTo>
                <a:lnTo>
                  <a:pt x="467867" y="545591"/>
                </a:lnTo>
                <a:lnTo>
                  <a:pt x="445007" y="559307"/>
                </a:lnTo>
                <a:lnTo>
                  <a:pt x="432815" y="566927"/>
                </a:lnTo>
                <a:lnTo>
                  <a:pt x="419099" y="571499"/>
                </a:lnTo>
                <a:lnTo>
                  <a:pt x="406907" y="577595"/>
                </a:lnTo>
                <a:lnTo>
                  <a:pt x="393191" y="582167"/>
                </a:lnTo>
                <a:lnTo>
                  <a:pt x="352043" y="591311"/>
                </a:lnTo>
                <a:lnTo>
                  <a:pt x="338327" y="592835"/>
                </a:lnTo>
                <a:lnTo>
                  <a:pt x="323087" y="594359"/>
                </a:lnTo>
                <a:lnTo>
                  <a:pt x="294131" y="594359"/>
                </a:lnTo>
                <a:lnTo>
                  <a:pt x="280415" y="592835"/>
                </a:lnTo>
                <a:lnTo>
                  <a:pt x="265175" y="591311"/>
                </a:lnTo>
                <a:lnTo>
                  <a:pt x="224027" y="582167"/>
                </a:lnTo>
                <a:lnTo>
                  <a:pt x="161543" y="553211"/>
                </a:lnTo>
                <a:lnTo>
                  <a:pt x="128015" y="528827"/>
                </a:lnTo>
                <a:lnTo>
                  <a:pt x="88391" y="490727"/>
                </a:lnTo>
                <a:lnTo>
                  <a:pt x="73151" y="467867"/>
                </a:lnTo>
                <a:lnTo>
                  <a:pt x="65531" y="457199"/>
                </a:lnTo>
                <a:lnTo>
                  <a:pt x="47243" y="420623"/>
                </a:lnTo>
                <a:lnTo>
                  <a:pt x="27431" y="353567"/>
                </a:lnTo>
                <a:lnTo>
                  <a:pt x="25907" y="338327"/>
                </a:lnTo>
                <a:lnTo>
                  <a:pt x="24383" y="324611"/>
                </a:lnTo>
                <a:lnTo>
                  <a:pt x="24383" y="431291"/>
                </a:lnTo>
                <a:lnTo>
                  <a:pt x="30479" y="445007"/>
                </a:lnTo>
                <a:lnTo>
                  <a:pt x="51815" y="483107"/>
                </a:lnTo>
                <a:lnTo>
                  <a:pt x="89915" y="528827"/>
                </a:lnTo>
                <a:lnTo>
                  <a:pt x="135635" y="566927"/>
                </a:lnTo>
                <a:lnTo>
                  <a:pt x="149351" y="574547"/>
                </a:lnTo>
                <a:lnTo>
                  <a:pt x="161543" y="582167"/>
                </a:lnTo>
                <a:lnTo>
                  <a:pt x="175259" y="589787"/>
                </a:lnTo>
                <a:lnTo>
                  <a:pt x="188975" y="595883"/>
                </a:lnTo>
                <a:lnTo>
                  <a:pt x="202691" y="600455"/>
                </a:lnTo>
                <a:lnTo>
                  <a:pt x="217931" y="606551"/>
                </a:lnTo>
                <a:lnTo>
                  <a:pt x="231647" y="609599"/>
                </a:lnTo>
                <a:lnTo>
                  <a:pt x="246887" y="614171"/>
                </a:lnTo>
                <a:lnTo>
                  <a:pt x="262127" y="615695"/>
                </a:lnTo>
                <a:lnTo>
                  <a:pt x="277367" y="618743"/>
                </a:lnTo>
                <a:lnTo>
                  <a:pt x="294131" y="618743"/>
                </a:lnTo>
                <a:lnTo>
                  <a:pt x="309371" y="620267"/>
                </a:lnTo>
                <a:lnTo>
                  <a:pt x="324611" y="618743"/>
                </a:lnTo>
                <a:lnTo>
                  <a:pt x="341375" y="618743"/>
                </a:lnTo>
                <a:lnTo>
                  <a:pt x="387095" y="609599"/>
                </a:lnTo>
                <a:lnTo>
                  <a:pt x="402335" y="605027"/>
                </a:lnTo>
                <a:lnTo>
                  <a:pt x="429767" y="595883"/>
                </a:lnTo>
                <a:lnTo>
                  <a:pt x="443483" y="588263"/>
                </a:lnTo>
                <a:lnTo>
                  <a:pt x="457199" y="582167"/>
                </a:lnTo>
                <a:lnTo>
                  <a:pt x="469391" y="574547"/>
                </a:lnTo>
                <a:lnTo>
                  <a:pt x="483107" y="566927"/>
                </a:lnTo>
                <a:lnTo>
                  <a:pt x="507491" y="548639"/>
                </a:lnTo>
                <a:lnTo>
                  <a:pt x="548639" y="505967"/>
                </a:lnTo>
                <a:lnTo>
                  <a:pt x="574547" y="470915"/>
                </a:lnTo>
                <a:lnTo>
                  <a:pt x="582167" y="457199"/>
                </a:lnTo>
                <a:lnTo>
                  <a:pt x="594359" y="42976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4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65" name="object 49"/>
          <p:cNvSpPr/>
          <p:nvPr/>
        </p:nvSpPr>
        <p:spPr>
          <a:xfrm>
            <a:off x="8996168" y="3560245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82" y="249233"/>
                </a:lnTo>
                <a:lnTo>
                  <a:pt x="579254" y="203655"/>
                </a:lnTo>
                <a:lnTo>
                  <a:pt x="561276" y="161076"/>
                </a:lnTo>
                <a:lnTo>
                  <a:pt x="537155" y="122127"/>
                </a:lnTo>
                <a:lnTo>
                  <a:pt x="507491" y="87439"/>
                </a:lnTo>
                <a:lnTo>
                  <a:pt x="472891" y="57643"/>
                </a:lnTo>
                <a:lnTo>
                  <a:pt x="433955" y="33371"/>
                </a:lnTo>
                <a:lnTo>
                  <a:pt x="391290" y="15252"/>
                </a:lnTo>
                <a:lnTo>
                  <a:pt x="345496" y="3918"/>
                </a:ln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90"/>
                </a:lnTo>
                <a:lnTo>
                  <a:pt x="33371" y="433955"/>
                </a:lnTo>
                <a:lnTo>
                  <a:pt x="57643" y="472891"/>
                </a:lnTo>
                <a:lnTo>
                  <a:pt x="87439" y="507491"/>
                </a:lnTo>
                <a:lnTo>
                  <a:pt x="122127" y="537155"/>
                </a:lnTo>
                <a:lnTo>
                  <a:pt x="161076" y="561276"/>
                </a:lnTo>
                <a:lnTo>
                  <a:pt x="203655" y="579254"/>
                </a:lnTo>
                <a:lnTo>
                  <a:pt x="249233" y="590482"/>
                </a:lnTo>
                <a:lnTo>
                  <a:pt x="297179" y="594359"/>
                </a:lnTo>
                <a:lnTo>
                  <a:pt x="345496" y="590482"/>
                </a:lnTo>
                <a:lnTo>
                  <a:pt x="391290" y="579254"/>
                </a:lnTo>
                <a:lnTo>
                  <a:pt x="433955" y="561276"/>
                </a:lnTo>
                <a:lnTo>
                  <a:pt x="472891" y="537155"/>
                </a:lnTo>
                <a:lnTo>
                  <a:pt x="507491" y="507491"/>
                </a:lnTo>
                <a:lnTo>
                  <a:pt x="537155" y="472891"/>
                </a:lnTo>
                <a:lnTo>
                  <a:pt x="561276" y="433955"/>
                </a:lnTo>
                <a:lnTo>
                  <a:pt x="579254" y="391290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8540366" y="3150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7" name="object 49"/>
          <p:cNvSpPr/>
          <p:nvPr/>
        </p:nvSpPr>
        <p:spPr>
          <a:xfrm>
            <a:off x="8946955" y="832630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82" y="249233"/>
                </a:lnTo>
                <a:lnTo>
                  <a:pt x="579254" y="203655"/>
                </a:lnTo>
                <a:lnTo>
                  <a:pt x="561276" y="161076"/>
                </a:lnTo>
                <a:lnTo>
                  <a:pt x="537155" y="122127"/>
                </a:lnTo>
                <a:lnTo>
                  <a:pt x="507491" y="87439"/>
                </a:lnTo>
                <a:lnTo>
                  <a:pt x="472891" y="57643"/>
                </a:lnTo>
                <a:lnTo>
                  <a:pt x="433955" y="33371"/>
                </a:lnTo>
                <a:lnTo>
                  <a:pt x="391290" y="15252"/>
                </a:lnTo>
                <a:lnTo>
                  <a:pt x="345496" y="3918"/>
                </a:ln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90"/>
                </a:lnTo>
                <a:lnTo>
                  <a:pt x="33371" y="433955"/>
                </a:lnTo>
                <a:lnTo>
                  <a:pt x="57643" y="472891"/>
                </a:lnTo>
                <a:lnTo>
                  <a:pt x="87439" y="507491"/>
                </a:lnTo>
                <a:lnTo>
                  <a:pt x="122127" y="537155"/>
                </a:lnTo>
                <a:lnTo>
                  <a:pt x="161076" y="561276"/>
                </a:lnTo>
                <a:lnTo>
                  <a:pt x="203655" y="579254"/>
                </a:lnTo>
                <a:lnTo>
                  <a:pt x="249233" y="590482"/>
                </a:lnTo>
                <a:lnTo>
                  <a:pt x="297179" y="594359"/>
                </a:lnTo>
                <a:lnTo>
                  <a:pt x="345496" y="590482"/>
                </a:lnTo>
                <a:lnTo>
                  <a:pt x="391290" y="579254"/>
                </a:lnTo>
                <a:lnTo>
                  <a:pt x="433955" y="561276"/>
                </a:lnTo>
                <a:lnTo>
                  <a:pt x="472891" y="537155"/>
                </a:lnTo>
                <a:lnTo>
                  <a:pt x="507491" y="507491"/>
                </a:lnTo>
                <a:lnTo>
                  <a:pt x="537155" y="472891"/>
                </a:lnTo>
                <a:lnTo>
                  <a:pt x="561276" y="433955"/>
                </a:lnTo>
                <a:lnTo>
                  <a:pt x="579254" y="391290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961414" y="924143"/>
            <a:ext cx="57912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Supplier  E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8" name="object 63"/>
          <p:cNvSpPr txBox="1"/>
          <p:nvPr/>
        </p:nvSpPr>
        <p:spPr>
          <a:xfrm>
            <a:off x="9022207" y="3712924"/>
            <a:ext cx="5791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</a:pPr>
            <a:r>
              <a:rPr lang="en-US"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Approval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69" name="object 49"/>
          <p:cNvSpPr/>
          <p:nvPr/>
        </p:nvSpPr>
        <p:spPr>
          <a:xfrm>
            <a:off x="6114521" y="6257654"/>
            <a:ext cx="594360" cy="594360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594359" y="297179"/>
                </a:moveTo>
                <a:lnTo>
                  <a:pt x="590482" y="249233"/>
                </a:lnTo>
                <a:lnTo>
                  <a:pt x="579254" y="203655"/>
                </a:lnTo>
                <a:lnTo>
                  <a:pt x="561276" y="161076"/>
                </a:lnTo>
                <a:lnTo>
                  <a:pt x="537155" y="122127"/>
                </a:lnTo>
                <a:lnTo>
                  <a:pt x="507491" y="87439"/>
                </a:lnTo>
                <a:lnTo>
                  <a:pt x="472891" y="57643"/>
                </a:lnTo>
                <a:lnTo>
                  <a:pt x="433955" y="33371"/>
                </a:lnTo>
                <a:lnTo>
                  <a:pt x="391290" y="15252"/>
                </a:lnTo>
                <a:lnTo>
                  <a:pt x="345496" y="3918"/>
                </a:lnTo>
                <a:lnTo>
                  <a:pt x="297179" y="0"/>
                </a:lnTo>
                <a:lnTo>
                  <a:pt x="249233" y="3918"/>
                </a:lnTo>
                <a:lnTo>
                  <a:pt x="203655" y="15252"/>
                </a:lnTo>
                <a:lnTo>
                  <a:pt x="161076" y="33371"/>
                </a:lnTo>
                <a:lnTo>
                  <a:pt x="122127" y="57643"/>
                </a:lnTo>
                <a:lnTo>
                  <a:pt x="87439" y="87439"/>
                </a:lnTo>
                <a:lnTo>
                  <a:pt x="57643" y="122127"/>
                </a:lnTo>
                <a:lnTo>
                  <a:pt x="33371" y="161076"/>
                </a:lnTo>
                <a:lnTo>
                  <a:pt x="15252" y="203655"/>
                </a:lnTo>
                <a:lnTo>
                  <a:pt x="3918" y="249233"/>
                </a:lnTo>
                <a:lnTo>
                  <a:pt x="0" y="297179"/>
                </a:lnTo>
                <a:lnTo>
                  <a:pt x="3918" y="345496"/>
                </a:lnTo>
                <a:lnTo>
                  <a:pt x="15252" y="391290"/>
                </a:lnTo>
                <a:lnTo>
                  <a:pt x="33371" y="433955"/>
                </a:lnTo>
                <a:lnTo>
                  <a:pt x="57643" y="472891"/>
                </a:lnTo>
                <a:lnTo>
                  <a:pt x="87439" y="507491"/>
                </a:lnTo>
                <a:lnTo>
                  <a:pt x="122127" y="537155"/>
                </a:lnTo>
                <a:lnTo>
                  <a:pt x="161076" y="561276"/>
                </a:lnTo>
                <a:lnTo>
                  <a:pt x="203655" y="579254"/>
                </a:lnTo>
                <a:lnTo>
                  <a:pt x="249233" y="590482"/>
                </a:lnTo>
                <a:lnTo>
                  <a:pt x="297179" y="594359"/>
                </a:lnTo>
                <a:lnTo>
                  <a:pt x="345496" y="590482"/>
                </a:lnTo>
                <a:lnTo>
                  <a:pt x="391290" y="579254"/>
                </a:lnTo>
                <a:lnTo>
                  <a:pt x="433955" y="561276"/>
                </a:lnTo>
                <a:lnTo>
                  <a:pt x="472891" y="537155"/>
                </a:lnTo>
                <a:lnTo>
                  <a:pt x="507491" y="507491"/>
                </a:lnTo>
                <a:lnTo>
                  <a:pt x="537155" y="472891"/>
                </a:lnTo>
                <a:lnTo>
                  <a:pt x="561276" y="433955"/>
                </a:lnTo>
                <a:lnTo>
                  <a:pt x="579254" y="391290"/>
                </a:lnTo>
                <a:lnTo>
                  <a:pt x="590482" y="345496"/>
                </a:lnTo>
                <a:lnTo>
                  <a:pt x="594359" y="29717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3"/>
          <p:cNvSpPr txBox="1"/>
          <p:nvPr/>
        </p:nvSpPr>
        <p:spPr>
          <a:xfrm>
            <a:off x="6125585" y="6457085"/>
            <a:ext cx="579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 algn="ctr">
              <a:lnSpc>
                <a:spcPct val="100000"/>
              </a:lnSpc>
            </a:pPr>
            <a:r>
              <a:rPr lang="en-US"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Reject Supplier</a:t>
            </a:r>
            <a:endParaRPr sz="900" dirty="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799" y="1033260"/>
            <a:ext cx="632396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  <a:tab pos="412877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Comply  with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ALL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applicable   laws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(including  those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dealing  with  </a:t>
            </a:r>
            <a:r>
              <a:rPr sz="900" spc="10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labor </a:t>
            </a:r>
            <a:r>
              <a:rPr sz="900" spc="1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&amp;	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environmental 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practices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(EHS) </a:t>
            </a:r>
            <a:r>
              <a:rPr sz="900" spc="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; </a:t>
            </a:r>
            <a:r>
              <a:rPr sz="900" spc="9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Technical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 Regulations &amp;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Standards</a:t>
            </a:r>
            <a:r>
              <a:rPr sz="900" spc="-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(TRS)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 relationship with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country embargoed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 blacklisted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United</a:t>
            </a:r>
            <a:r>
              <a:rPr sz="900" spc="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States.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procedures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ensure the protection of its intellectual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property and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its</a:t>
            </a:r>
            <a:r>
              <a:rPr sz="900" spc="10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procedures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safeguard against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improper export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controlled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technical </a:t>
            </a:r>
            <a:r>
              <a:rPr sz="900" spc="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data.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799" y="1856219"/>
            <a:ext cx="35502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 long-range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business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plan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(i.e., covering three years or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more).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history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good labor</a:t>
            </a:r>
            <a:r>
              <a:rPr sz="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relations.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Understand and measure total</a:t>
            </a:r>
            <a:r>
              <a:rPr sz="900" spc="6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cost.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799" y="2542019"/>
            <a:ext cx="550100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 formal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order-to-delivery planning system; Ship 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time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commitments more than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95% of the</a:t>
            </a:r>
            <a:r>
              <a:rPr sz="900" spc="9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time.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Generally try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accommodate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schedule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changes.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documented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cycle times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based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actual</a:t>
            </a:r>
            <a:r>
              <a:rPr sz="900" spc="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data.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Respond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customer feedback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generally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acceptable</a:t>
            </a:r>
            <a:r>
              <a:rPr sz="900" spc="6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answers.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799" y="3364979"/>
            <a:ext cx="611441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able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assure acceptability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incoming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products and</a:t>
            </a:r>
            <a:r>
              <a:rPr sz="900" spc="1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services.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reliable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gage calibration and maintenance</a:t>
            </a:r>
            <a:r>
              <a:rPr sz="900" spc="1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program.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Control internal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non-conforming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material, including finding its root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cause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&amp;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effective Corrective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Action</a:t>
            </a:r>
            <a:r>
              <a:rPr sz="900" spc="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System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employees who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trained for their respective</a:t>
            </a:r>
            <a:r>
              <a:rPr sz="900" spc="-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jobs.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 effective system of inspection, 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internal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auditing.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effective systems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control and document control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&amp;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effective traceability</a:t>
            </a:r>
            <a:r>
              <a:rPr sz="900" spc="1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system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9799" y="4325098"/>
            <a:ext cx="519620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Use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instructions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routing</a:t>
            </a:r>
            <a:r>
              <a:rPr sz="900" spc="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sheets.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Control revisions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 documents through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central person or</a:t>
            </a:r>
            <a:r>
              <a:rPr sz="900" spc="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organization.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Make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revisions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accessible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</a:t>
            </a:r>
            <a:r>
              <a:rPr sz="900" spc="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personnel.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Develop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processes for activities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such as sample production and prototype</a:t>
            </a:r>
            <a:r>
              <a:rPr sz="900" spc="1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evaluation.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799" y="5010898"/>
            <a:ext cx="463232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software necessary to perform design analysis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(CAD, FEA</a:t>
            </a:r>
            <a:r>
              <a:rPr sz="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etc.).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Maintain 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design review &amp;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TRS Compliance</a:t>
            </a:r>
            <a:r>
              <a:rPr sz="900" spc="5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 control procedure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engineering</a:t>
            </a:r>
            <a:r>
              <a:rPr sz="900" spc="6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documents.</a:t>
            </a:r>
            <a:endParaRPr sz="900">
              <a:latin typeface="GE Inspira Pitch"/>
              <a:cs typeface="GE Inspira Pitch"/>
            </a:endParaRPr>
          </a:p>
          <a:p>
            <a:pPr marL="184785" indent="-172085">
              <a:lnSpc>
                <a:spcPct val="100000"/>
              </a:lnSpc>
              <a:buFont typeface="Helvetica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Employ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personnel with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appropriate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qualification &amp;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adequate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work experience 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key</a:t>
            </a:r>
            <a:r>
              <a:rPr sz="900" spc="8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roles.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9799" y="5818618"/>
            <a:ext cx="632523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 algn="just">
              <a:lnSpc>
                <a:spcPct val="100000"/>
              </a:lnSpc>
              <a:buFont typeface="Helvetica"/>
              <a:buChar char="•"/>
              <a:tabLst>
                <a:tab pos="185420" algn="l"/>
              </a:tabLst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Exhibit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good control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‘special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processes’ (those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which compliance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cannot easily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verified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examining the final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product),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including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but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 limited to :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casting,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forging, heat treating, welding, wire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crimping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and printed circuit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board  manufacturing</a:t>
            </a:r>
            <a:endParaRPr sz="900">
              <a:latin typeface="GE Inspira Pitch"/>
              <a:cs typeface="GE Inspira Pitch"/>
            </a:endParaRPr>
          </a:p>
          <a:p>
            <a:pPr marL="184785" marR="5715" indent="-172085" algn="just">
              <a:lnSpc>
                <a:spcPct val="100000"/>
              </a:lnSpc>
              <a:buFont typeface="Helvetica"/>
              <a:buChar char="•"/>
              <a:tabLst>
                <a:tab pos="185420" algn="l"/>
              </a:tabLst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Ensure Non-Destructive Test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(NDT) procedures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established and qualified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applicable)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-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including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Visual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(VT),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Ultrasonic 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(UT), Magnetic Particle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(MPT),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Liquid Penetrant 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(LPT), Radiographic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(RT)(</a:t>
            </a:r>
            <a:r>
              <a:rPr sz="900" spc="14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etc..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381000"/>
            <a:ext cx="9285728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40" dirty="0">
                <a:solidFill>
                  <a:srgbClr val="1D4091"/>
                </a:solidFill>
                <a:latin typeface="GE Inspira Pitch"/>
                <a:cs typeface="GE Inspira Pitch"/>
              </a:rPr>
              <a:t>For</a:t>
            </a:r>
            <a:r>
              <a:rPr sz="1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40" dirty="0">
                <a:solidFill>
                  <a:srgbClr val="1D4091"/>
                </a:solidFill>
                <a:latin typeface="GE Inspira Pitch"/>
                <a:cs typeface="GE Inspira Pitch"/>
              </a:rPr>
              <a:t>a</a:t>
            </a:r>
            <a:r>
              <a:rPr sz="1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25" dirty="0">
                <a:solidFill>
                  <a:srgbClr val="1D4091"/>
                </a:solidFill>
                <a:latin typeface="GE Inspira Pitch"/>
                <a:cs typeface="GE Inspira Pitch"/>
              </a:rPr>
              <a:t>company</a:t>
            </a:r>
            <a:r>
              <a:rPr sz="1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55" dirty="0">
                <a:solidFill>
                  <a:srgbClr val="1D4091"/>
                </a:solidFill>
                <a:latin typeface="GE Inspira Pitch"/>
                <a:cs typeface="GE Inspira Pitch"/>
              </a:rPr>
              <a:t>to</a:t>
            </a:r>
            <a:r>
              <a:rPr sz="19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25" dirty="0">
                <a:solidFill>
                  <a:srgbClr val="1D4091"/>
                </a:solidFill>
                <a:latin typeface="GE Inspira Pitch"/>
                <a:cs typeface="GE Inspira Pitch"/>
              </a:rPr>
              <a:t>become</a:t>
            </a:r>
            <a:r>
              <a:rPr sz="1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35" dirty="0">
                <a:solidFill>
                  <a:srgbClr val="1D4091"/>
                </a:solidFill>
                <a:latin typeface="GE Inspira Pitch"/>
                <a:cs typeface="GE Inspira Pitch"/>
              </a:rPr>
              <a:t>an</a:t>
            </a:r>
            <a:r>
              <a:rPr sz="1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40" dirty="0">
                <a:solidFill>
                  <a:srgbClr val="1D4091"/>
                </a:solidFill>
                <a:latin typeface="GE Inspira Pitch"/>
                <a:cs typeface="GE Inspira Pitch"/>
              </a:rPr>
              <a:t>approved</a:t>
            </a:r>
            <a:r>
              <a:rPr sz="19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</a:t>
            </a:r>
            <a:r>
              <a:rPr sz="19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55" dirty="0">
                <a:solidFill>
                  <a:srgbClr val="1D4091"/>
                </a:solidFill>
                <a:latin typeface="GE Inspira Pitch"/>
                <a:cs typeface="GE Inspira Pitch"/>
              </a:rPr>
              <a:t>to</a:t>
            </a:r>
            <a:r>
              <a:rPr sz="1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45" dirty="0">
                <a:solidFill>
                  <a:srgbClr val="1D4091"/>
                </a:solidFill>
                <a:latin typeface="GE Inspira Pitch"/>
                <a:cs typeface="GE Inspira Pitch"/>
              </a:rPr>
              <a:t>GE</a:t>
            </a:r>
            <a:r>
              <a:rPr lang="en-US" sz="1900" spc="45" dirty="0">
                <a:solidFill>
                  <a:srgbClr val="1D4091"/>
                </a:solidFill>
                <a:latin typeface="GE Inspira Pitch"/>
                <a:cs typeface="GE Inspira Pitch"/>
              </a:rPr>
              <a:t> Renewable Energy</a:t>
            </a:r>
            <a:r>
              <a:rPr sz="1900" spc="50" dirty="0">
                <a:solidFill>
                  <a:srgbClr val="1D4091"/>
                </a:solidFill>
                <a:latin typeface="GE Inspira Pitch"/>
                <a:cs typeface="GE Inspira Pitch"/>
              </a:rPr>
              <a:t>,</a:t>
            </a:r>
            <a:r>
              <a:rPr sz="1900" spc="-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80" dirty="0">
                <a:solidFill>
                  <a:srgbClr val="1D4091"/>
                </a:solidFill>
                <a:latin typeface="GE Inspira Pitch"/>
                <a:cs typeface="GE Inspira Pitch"/>
              </a:rPr>
              <a:t>it</a:t>
            </a:r>
            <a:r>
              <a:rPr sz="19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45" dirty="0">
                <a:solidFill>
                  <a:srgbClr val="1D4091"/>
                </a:solidFill>
                <a:latin typeface="GE Inspira Pitch"/>
                <a:cs typeface="GE Inspira Pitch"/>
              </a:rPr>
              <a:t>must</a:t>
            </a:r>
            <a:r>
              <a:rPr sz="19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900" spc="40" dirty="0">
                <a:solidFill>
                  <a:srgbClr val="1D4091"/>
                </a:solidFill>
                <a:latin typeface="GE Inspira Pitch"/>
                <a:cs typeface="GE Inspira Pitch"/>
              </a:rPr>
              <a:t>:</a:t>
            </a:r>
            <a:endParaRPr sz="1900" dirty="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8849" y="891527"/>
            <a:ext cx="864104" cy="564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74647" y="1248650"/>
            <a:ext cx="565150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Compliance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8927" y="2054846"/>
            <a:ext cx="63690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Management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8447" y="2853421"/>
            <a:ext cx="756285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Responsiveness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1327" y="3653521"/>
            <a:ext cx="363220" cy="13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y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1495" y="4442953"/>
            <a:ext cx="71056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fa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Technology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8927" y="5221716"/>
            <a:ext cx="5822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</a:pP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g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Technology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6651" y="5870940"/>
            <a:ext cx="48514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0955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Special 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Pr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  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&amp;</a:t>
            </a:r>
            <a:r>
              <a:rPr sz="800" spc="-9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NDT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5</a:t>
            </a:r>
            <a:endParaRPr sz="11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167" y="6530324"/>
            <a:ext cx="1609344" cy="51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6150" y="3637772"/>
            <a:ext cx="3662679" cy="2688590"/>
          </a:xfrm>
          <a:custGeom>
            <a:avLst/>
            <a:gdLst/>
            <a:ahLst/>
            <a:cxnLst/>
            <a:rect l="l" t="t" r="r" b="b"/>
            <a:pathLst>
              <a:path w="3662679" h="2688590">
                <a:moveTo>
                  <a:pt x="3662171" y="2229611"/>
                </a:moveTo>
                <a:lnTo>
                  <a:pt x="3662171" y="457199"/>
                </a:lnTo>
                <a:lnTo>
                  <a:pt x="3659123" y="409955"/>
                </a:lnTo>
                <a:lnTo>
                  <a:pt x="3656075" y="387095"/>
                </a:lnTo>
                <a:lnTo>
                  <a:pt x="3651503" y="365759"/>
                </a:lnTo>
                <a:lnTo>
                  <a:pt x="3646931" y="342899"/>
                </a:lnTo>
                <a:lnTo>
                  <a:pt x="3625595" y="278891"/>
                </a:lnTo>
                <a:lnTo>
                  <a:pt x="3595115" y="219455"/>
                </a:lnTo>
                <a:lnTo>
                  <a:pt x="3570731" y="182879"/>
                </a:lnTo>
                <a:lnTo>
                  <a:pt x="3543299" y="149351"/>
                </a:lnTo>
                <a:lnTo>
                  <a:pt x="3511295" y="118871"/>
                </a:lnTo>
                <a:lnTo>
                  <a:pt x="3477767" y="91439"/>
                </a:lnTo>
                <a:lnTo>
                  <a:pt x="3441191" y="65531"/>
                </a:lnTo>
                <a:lnTo>
                  <a:pt x="3381755" y="36575"/>
                </a:lnTo>
                <a:lnTo>
                  <a:pt x="3296411" y="9143"/>
                </a:lnTo>
                <a:lnTo>
                  <a:pt x="3227831" y="0"/>
                </a:lnTo>
                <a:lnTo>
                  <a:pt x="432815" y="0"/>
                </a:lnTo>
                <a:lnTo>
                  <a:pt x="364235" y="9143"/>
                </a:lnTo>
                <a:lnTo>
                  <a:pt x="341375" y="15239"/>
                </a:lnTo>
                <a:lnTo>
                  <a:pt x="298703" y="27431"/>
                </a:lnTo>
                <a:lnTo>
                  <a:pt x="278891" y="36575"/>
                </a:lnTo>
                <a:lnTo>
                  <a:pt x="257555" y="45719"/>
                </a:lnTo>
                <a:lnTo>
                  <a:pt x="182879" y="91439"/>
                </a:lnTo>
                <a:lnTo>
                  <a:pt x="149351" y="118871"/>
                </a:lnTo>
                <a:lnTo>
                  <a:pt x="117347" y="150875"/>
                </a:lnTo>
                <a:lnTo>
                  <a:pt x="89915" y="184403"/>
                </a:lnTo>
                <a:lnTo>
                  <a:pt x="65531" y="220979"/>
                </a:lnTo>
                <a:lnTo>
                  <a:pt x="44195" y="259079"/>
                </a:lnTo>
                <a:lnTo>
                  <a:pt x="27431" y="300227"/>
                </a:lnTo>
                <a:lnTo>
                  <a:pt x="13715" y="344423"/>
                </a:lnTo>
                <a:lnTo>
                  <a:pt x="4571" y="388619"/>
                </a:lnTo>
                <a:lnTo>
                  <a:pt x="0" y="434339"/>
                </a:lnTo>
                <a:lnTo>
                  <a:pt x="0" y="2253995"/>
                </a:lnTo>
                <a:lnTo>
                  <a:pt x="4571" y="2299715"/>
                </a:lnTo>
                <a:lnTo>
                  <a:pt x="13715" y="2345435"/>
                </a:lnTo>
                <a:lnTo>
                  <a:pt x="27431" y="2388107"/>
                </a:lnTo>
                <a:lnTo>
                  <a:pt x="27431" y="457199"/>
                </a:lnTo>
                <a:lnTo>
                  <a:pt x="30479" y="413003"/>
                </a:lnTo>
                <a:lnTo>
                  <a:pt x="36575" y="370331"/>
                </a:lnTo>
                <a:lnTo>
                  <a:pt x="47243" y="329183"/>
                </a:lnTo>
                <a:lnTo>
                  <a:pt x="60959" y="291083"/>
                </a:lnTo>
                <a:lnTo>
                  <a:pt x="79247" y="252983"/>
                </a:lnTo>
                <a:lnTo>
                  <a:pt x="100583" y="217931"/>
                </a:lnTo>
                <a:lnTo>
                  <a:pt x="126491" y="184403"/>
                </a:lnTo>
                <a:lnTo>
                  <a:pt x="153923" y="153923"/>
                </a:lnTo>
                <a:lnTo>
                  <a:pt x="184403" y="126491"/>
                </a:lnTo>
                <a:lnTo>
                  <a:pt x="234695" y="89915"/>
                </a:lnTo>
                <a:lnTo>
                  <a:pt x="252983" y="80771"/>
                </a:lnTo>
                <a:lnTo>
                  <a:pt x="271271" y="70103"/>
                </a:lnTo>
                <a:lnTo>
                  <a:pt x="289559" y="62483"/>
                </a:lnTo>
                <a:lnTo>
                  <a:pt x="329183" y="47243"/>
                </a:lnTo>
                <a:lnTo>
                  <a:pt x="350519" y="42671"/>
                </a:lnTo>
                <a:lnTo>
                  <a:pt x="370331" y="36575"/>
                </a:lnTo>
                <a:lnTo>
                  <a:pt x="413003" y="30479"/>
                </a:lnTo>
                <a:lnTo>
                  <a:pt x="434339" y="28955"/>
                </a:lnTo>
                <a:lnTo>
                  <a:pt x="3226307" y="28955"/>
                </a:lnTo>
                <a:lnTo>
                  <a:pt x="3249167" y="30479"/>
                </a:lnTo>
                <a:lnTo>
                  <a:pt x="3270503" y="33527"/>
                </a:lnTo>
                <a:lnTo>
                  <a:pt x="3290315" y="38099"/>
                </a:lnTo>
                <a:lnTo>
                  <a:pt x="3311651" y="42671"/>
                </a:lnTo>
                <a:lnTo>
                  <a:pt x="3351275" y="54863"/>
                </a:lnTo>
                <a:lnTo>
                  <a:pt x="3390899" y="71627"/>
                </a:lnTo>
                <a:lnTo>
                  <a:pt x="3427475" y="91439"/>
                </a:lnTo>
                <a:lnTo>
                  <a:pt x="3477767" y="126491"/>
                </a:lnTo>
                <a:lnTo>
                  <a:pt x="3508247" y="153923"/>
                </a:lnTo>
                <a:lnTo>
                  <a:pt x="3535679" y="184403"/>
                </a:lnTo>
                <a:lnTo>
                  <a:pt x="3560063" y="217931"/>
                </a:lnTo>
                <a:lnTo>
                  <a:pt x="3570731" y="236219"/>
                </a:lnTo>
                <a:lnTo>
                  <a:pt x="3581399" y="252983"/>
                </a:lnTo>
                <a:lnTo>
                  <a:pt x="3599687" y="291083"/>
                </a:lnTo>
                <a:lnTo>
                  <a:pt x="3619499" y="350519"/>
                </a:lnTo>
                <a:lnTo>
                  <a:pt x="3628643" y="393191"/>
                </a:lnTo>
                <a:lnTo>
                  <a:pt x="3630167" y="414527"/>
                </a:lnTo>
                <a:lnTo>
                  <a:pt x="3633215" y="435863"/>
                </a:lnTo>
                <a:lnTo>
                  <a:pt x="3633215" y="2390139"/>
                </a:lnTo>
                <a:lnTo>
                  <a:pt x="3634739" y="2386583"/>
                </a:lnTo>
                <a:lnTo>
                  <a:pt x="3640835" y="2366771"/>
                </a:lnTo>
                <a:lnTo>
                  <a:pt x="3646931" y="2343911"/>
                </a:lnTo>
                <a:lnTo>
                  <a:pt x="3653027" y="2322575"/>
                </a:lnTo>
                <a:lnTo>
                  <a:pt x="3659123" y="2276855"/>
                </a:lnTo>
                <a:lnTo>
                  <a:pt x="3662171" y="2229611"/>
                </a:lnTo>
                <a:close/>
              </a:path>
              <a:path w="3662679" h="2688590">
                <a:moveTo>
                  <a:pt x="3633215" y="2390139"/>
                </a:moveTo>
                <a:lnTo>
                  <a:pt x="3633215" y="2252471"/>
                </a:lnTo>
                <a:lnTo>
                  <a:pt x="3630167" y="2275331"/>
                </a:lnTo>
                <a:lnTo>
                  <a:pt x="3628643" y="2296667"/>
                </a:lnTo>
                <a:lnTo>
                  <a:pt x="3624071" y="2316479"/>
                </a:lnTo>
                <a:lnTo>
                  <a:pt x="3607307" y="2377439"/>
                </a:lnTo>
                <a:lnTo>
                  <a:pt x="3590543" y="2417063"/>
                </a:lnTo>
                <a:lnTo>
                  <a:pt x="3570731" y="2453639"/>
                </a:lnTo>
                <a:lnTo>
                  <a:pt x="3535679" y="2503931"/>
                </a:lnTo>
                <a:lnTo>
                  <a:pt x="3493007" y="2548127"/>
                </a:lnTo>
                <a:lnTo>
                  <a:pt x="3461003" y="2574035"/>
                </a:lnTo>
                <a:lnTo>
                  <a:pt x="3407663" y="2607563"/>
                </a:lnTo>
                <a:lnTo>
                  <a:pt x="3371087" y="2625851"/>
                </a:lnTo>
                <a:lnTo>
                  <a:pt x="3311651" y="2645663"/>
                </a:lnTo>
                <a:lnTo>
                  <a:pt x="3268979" y="2654807"/>
                </a:lnTo>
                <a:lnTo>
                  <a:pt x="3247643" y="2656331"/>
                </a:lnTo>
                <a:lnTo>
                  <a:pt x="3226307" y="2659379"/>
                </a:lnTo>
                <a:lnTo>
                  <a:pt x="434339" y="2659379"/>
                </a:lnTo>
                <a:lnTo>
                  <a:pt x="413003" y="2656331"/>
                </a:lnTo>
                <a:lnTo>
                  <a:pt x="391667" y="2654807"/>
                </a:lnTo>
                <a:lnTo>
                  <a:pt x="348995" y="2645663"/>
                </a:lnTo>
                <a:lnTo>
                  <a:pt x="309371" y="2633471"/>
                </a:lnTo>
                <a:lnTo>
                  <a:pt x="289559" y="2625851"/>
                </a:lnTo>
                <a:lnTo>
                  <a:pt x="271271" y="2616707"/>
                </a:lnTo>
                <a:lnTo>
                  <a:pt x="251459" y="2607563"/>
                </a:lnTo>
                <a:lnTo>
                  <a:pt x="234695" y="2596895"/>
                </a:lnTo>
                <a:lnTo>
                  <a:pt x="216407" y="2586227"/>
                </a:lnTo>
                <a:lnTo>
                  <a:pt x="199643" y="2574035"/>
                </a:lnTo>
                <a:lnTo>
                  <a:pt x="184403" y="2561843"/>
                </a:lnTo>
                <a:lnTo>
                  <a:pt x="167639" y="2548127"/>
                </a:lnTo>
                <a:lnTo>
                  <a:pt x="153923" y="2532887"/>
                </a:lnTo>
                <a:lnTo>
                  <a:pt x="138683" y="2519171"/>
                </a:lnTo>
                <a:lnTo>
                  <a:pt x="112775" y="2487167"/>
                </a:lnTo>
                <a:lnTo>
                  <a:pt x="79247" y="2433827"/>
                </a:lnTo>
                <a:lnTo>
                  <a:pt x="60959" y="2397251"/>
                </a:lnTo>
                <a:lnTo>
                  <a:pt x="41147" y="2337815"/>
                </a:lnTo>
                <a:lnTo>
                  <a:pt x="30479" y="2273807"/>
                </a:lnTo>
                <a:lnTo>
                  <a:pt x="27431" y="2229611"/>
                </a:lnTo>
                <a:lnTo>
                  <a:pt x="27431" y="2388107"/>
                </a:lnTo>
                <a:lnTo>
                  <a:pt x="44195" y="2429255"/>
                </a:lnTo>
                <a:lnTo>
                  <a:pt x="65531" y="2467355"/>
                </a:lnTo>
                <a:lnTo>
                  <a:pt x="89915" y="2503931"/>
                </a:lnTo>
                <a:lnTo>
                  <a:pt x="118871" y="2538983"/>
                </a:lnTo>
                <a:lnTo>
                  <a:pt x="149351" y="2569463"/>
                </a:lnTo>
                <a:lnTo>
                  <a:pt x="182879" y="2596895"/>
                </a:lnTo>
                <a:lnTo>
                  <a:pt x="219455" y="2621279"/>
                </a:lnTo>
                <a:lnTo>
                  <a:pt x="259079" y="2642615"/>
                </a:lnTo>
                <a:lnTo>
                  <a:pt x="300227" y="2660903"/>
                </a:lnTo>
                <a:lnTo>
                  <a:pt x="364235" y="2679191"/>
                </a:lnTo>
                <a:lnTo>
                  <a:pt x="409955" y="2685287"/>
                </a:lnTo>
                <a:lnTo>
                  <a:pt x="434339" y="2686811"/>
                </a:lnTo>
                <a:lnTo>
                  <a:pt x="457199" y="2688335"/>
                </a:lnTo>
                <a:lnTo>
                  <a:pt x="3204971" y="2688335"/>
                </a:lnTo>
                <a:lnTo>
                  <a:pt x="3250691" y="2685287"/>
                </a:lnTo>
                <a:lnTo>
                  <a:pt x="3319271" y="2673095"/>
                </a:lnTo>
                <a:lnTo>
                  <a:pt x="3383279" y="2651759"/>
                </a:lnTo>
                <a:lnTo>
                  <a:pt x="3422903" y="2631947"/>
                </a:lnTo>
                <a:lnTo>
                  <a:pt x="3461003" y="2609087"/>
                </a:lnTo>
                <a:lnTo>
                  <a:pt x="3496055" y="2583179"/>
                </a:lnTo>
                <a:lnTo>
                  <a:pt x="3512819" y="2567939"/>
                </a:lnTo>
                <a:lnTo>
                  <a:pt x="3528059" y="2554223"/>
                </a:lnTo>
                <a:lnTo>
                  <a:pt x="3570731" y="2503931"/>
                </a:lnTo>
                <a:lnTo>
                  <a:pt x="3595115" y="2467355"/>
                </a:lnTo>
                <a:lnTo>
                  <a:pt x="3616451" y="2427731"/>
                </a:lnTo>
                <a:lnTo>
                  <a:pt x="3625595" y="2407919"/>
                </a:lnTo>
                <a:lnTo>
                  <a:pt x="3633215" y="2390139"/>
                </a:lnTo>
                <a:close/>
              </a:path>
            </a:pathLst>
          </a:custGeom>
          <a:solidFill>
            <a:srgbClr val="00A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0930" y="3899900"/>
            <a:ext cx="3392423" cy="2145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825" y="4946888"/>
            <a:ext cx="4752340" cy="1010919"/>
          </a:xfrm>
          <a:custGeom>
            <a:avLst/>
            <a:gdLst/>
            <a:ahLst/>
            <a:cxnLst/>
            <a:rect l="l" t="t" r="r" b="b"/>
            <a:pathLst>
              <a:path w="4752340" h="1010920">
                <a:moveTo>
                  <a:pt x="4751828" y="841247"/>
                </a:moveTo>
                <a:lnTo>
                  <a:pt x="4751828" y="169163"/>
                </a:lnTo>
                <a:lnTo>
                  <a:pt x="4745866" y="124354"/>
                </a:lnTo>
                <a:lnTo>
                  <a:pt x="4729025" y="83989"/>
                </a:lnTo>
                <a:lnTo>
                  <a:pt x="4702870" y="49720"/>
                </a:lnTo>
                <a:lnTo>
                  <a:pt x="4668968" y="23198"/>
                </a:lnTo>
                <a:lnTo>
                  <a:pt x="4628885" y="6074"/>
                </a:lnTo>
                <a:lnTo>
                  <a:pt x="4584188" y="0"/>
                </a:lnTo>
                <a:lnTo>
                  <a:pt x="167639" y="0"/>
                </a:lnTo>
                <a:lnTo>
                  <a:pt x="122943" y="6074"/>
                </a:lnTo>
                <a:lnTo>
                  <a:pt x="82860" y="23198"/>
                </a:lnTo>
                <a:lnTo>
                  <a:pt x="48958" y="49720"/>
                </a:lnTo>
                <a:lnTo>
                  <a:pt x="22803" y="83989"/>
                </a:lnTo>
                <a:lnTo>
                  <a:pt x="5961" y="124354"/>
                </a:lnTo>
                <a:lnTo>
                  <a:pt x="0" y="169163"/>
                </a:lnTo>
                <a:lnTo>
                  <a:pt x="0" y="841247"/>
                </a:lnTo>
                <a:lnTo>
                  <a:pt x="5961" y="886057"/>
                </a:lnTo>
                <a:lnTo>
                  <a:pt x="22803" y="926422"/>
                </a:lnTo>
                <a:lnTo>
                  <a:pt x="48958" y="960691"/>
                </a:lnTo>
                <a:lnTo>
                  <a:pt x="82860" y="987213"/>
                </a:lnTo>
                <a:lnTo>
                  <a:pt x="122943" y="1004337"/>
                </a:lnTo>
                <a:lnTo>
                  <a:pt x="167639" y="1010411"/>
                </a:lnTo>
                <a:lnTo>
                  <a:pt x="4584188" y="1010411"/>
                </a:lnTo>
                <a:lnTo>
                  <a:pt x="4628885" y="1004337"/>
                </a:lnTo>
                <a:lnTo>
                  <a:pt x="4668968" y="987213"/>
                </a:lnTo>
                <a:lnTo>
                  <a:pt x="4702870" y="960691"/>
                </a:lnTo>
                <a:lnTo>
                  <a:pt x="4729025" y="926422"/>
                </a:lnTo>
                <a:lnTo>
                  <a:pt x="4745866" y="886057"/>
                </a:lnTo>
                <a:lnTo>
                  <a:pt x="4751828" y="841247"/>
                </a:lnTo>
                <a:close/>
              </a:path>
            </a:pathLst>
          </a:custGeom>
          <a:solidFill>
            <a:srgbClr val="B49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205" y="4940792"/>
            <a:ext cx="4765675" cy="1022985"/>
          </a:xfrm>
          <a:custGeom>
            <a:avLst/>
            <a:gdLst/>
            <a:ahLst/>
            <a:cxnLst/>
            <a:rect l="l" t="t" r="r" b="b"/>
            <a:pathLst>
              <a:path w="4765675" h="1022985">
                <a:moveTo>
                  <a:pt x="213359" y="13715"/>
                </a:moveTo>
                <a:lnTo>
                  <a:pt x="213359" y="0"/>
                </a:lnTo>
                <a:lnTo>
                  <a:pt x="175259" y="0"/>
                </a:lnTo>
                <a:lnTo>
                  <a:pt x="167639" y="1523"/>
                </a:lnTo>
                <a:lnTo>
                  <a:pt x="167639" y="13715"/>
                </a:lnTo>
                <a:lnTo>
                  <a:pt x="213359" y="13715"/>
                </a:lnTo>
                <a:close/>
              </a:path>
              <a:path w="4765675" h="1022985">
                <a:moveTo>
                  <a:pt x="263651" y="13715"/>
                </a:moveTo>
                <a:lnTo>
                  <a:pt x="263651" y="0"/>
                </a:lnTo>
                <a:lnTo>
                  <a:pt x="225551" y="0"/>
                </a:lnTo>
                <a:lnTo>
                  <a:pt x="225551" y="13715"/>
                </a:lnTo>
                <a:lnTo>
                  <a:pt x="263651" y="13715"/>
                </a:lnTo>
                <a:close/>
              </a:path>
              <a:path w="4765675" h="1022985">
                <a:moveTo>
                  <a:pt x="315467" y="13715"/>
                </a:moveTo>
                <a:lnTo>
                  <a:pt x="315467" y="0"/>
                </a:lnTo>
                <a:lnTo>
                  <a:pt x="277367" y="0"/>
                </a:lnTo>
                <a:lnTo>
                  <a:pt x="277367" y="13715"/>
                </a:lnTo>
                <a:lnTo>
                  <a:pt x="315467" y="13715"/>
                </a:lnTo>
                <a:close/>
              </a:path>
              <a:path w="4765675" h="1022985">
                <a:moveTo>
                  <a:pt x="365759" y="13715"/>
                </a:moveTo>
                <a:lnTo>
                  <a:pt x="365759" y="0"/>
                </a:lnTo>
                <a:lnTo>
                  <a:pt x="327659" y="0"/>
                </a:lnTo>
                <a:lnTo>
                  <a:pt x="327659" y="13715"/>
                </a:lnTo>
                <a:lnTo>
                  <a:pt x="365759" y="13715"/>
                </a:lnTo>
                <a:close/>
              </a:path>
              <a:path w="4765675" h="1022985">
                <a:moveTo>
                  <a:pt x="416051" y="13715"/>
                </a:moveTo>
                <a:lnTo>
                  <a:pt x="416051" y="0"/>
                </a:lnTo>
                <a:lnTo>
                  <a:pt x="377951" y="0"/>
                </a:lnTo>
                <a:lnTo>
                  <a:pt x="377951" y="13715"/>
                </a:lnTo>
                <a:lnTo>
                  <a:pt x="416051" y="13715"/>
                </a:lnTo>
                <a:close/>
              </a:path>
              <a:path w="4765675" h="1022985">
                <a:moveTo>
                  <a:pt x="467867" y="13715"/>
                </a:moveTo>
                <a:lnTo>
                  <a:pt x="467867" y="0"/>
                </a:lnTo>
                <a:lnTo>
                  <a:pt x="429767" y="0"/>
                </a:lnTo>
                <a:lnTo>
                  <a:pt x="429767" y="13715"/>
                </a:lnTo>
                <a:lnTo>
                  <a:pt x="467867" y="13715"/>
                </a:lnTo>
                <a:close/>
              </a:path>
              <a:path w="4765675" h="1022985">
                <a:moveTo>
                  <a:pt x="518159" y="13715"/>
                </a:moveTo>
                <a:lnTo>
                  <a:pt x="518159" y="0"/>
                </a:lnTo>
                <a:lnTo>
                  <a:pt x="480059" y="0"/>
                </a:lnTo>
                <a:lnTo>
                  <a:pt x="480059" y="13715"/>
                </a:lnTo>
                <a:lnTo>
                  <a:pt x="518159" y="13715"/>
                </a:lnTo>
                <a:close/>
              </a:path>
              <a:path w="4765675" h="1022985">
                <a:moveTo>
                  <a:pt x="568451" y="13715"/>
                </a:moveTo>
                <a:lnTo>
                  <a:pt x="568451" y="0"/>
                </a:lnTo>
                <a:lnTo>
                  <a:pt x="530351" y="0"/>
                </a:lnTo>
                <a:lnTo>
                  <a:pt x="530351" y="13715"/>
                </a:lnTo>
                <a:lnTo>
                  <a:pt x="568451" y="13715"/>
                </a:lnTo>
                <a:close/>
              </a:path>
              <a:path w="4765675" h="1022985">
                <a:moveTo>
                  <a:pt x="620267" y="13715"/>
                </a:moveTo>
                <a:lnTo>
                  <a:pt x="620267" y="0"/>
                </a:lnTo>
                <a:lnTo>
                  <a:pt x="582167" y="0"/>
                </a:lnTo>
                <a:lnTo>
                  <a:pt x="582167" y="13715"/>
                </a:lnTo>
                <a:lnTo>
                  <a:pt x="620267" y="13715"/>
                </a:lnTo>
                <a:close/>
              </a:path>
              <a:path w="4765675" h="1022985">
                <a:moveTo>
                  <a:pt x="670559" y="13715"/>
                </a:moveTo>
                <a:lnTo>
                  <a:pt x="670559" y="0"/>
                </a:lnTo>
                <a:lnTo>
                  <a:pt x="632459" y="0"/>
                </a:lnTo>
                <a:lnTo>
                  <a:pt x="632459" y="13715"/>
                </a:lnTo>
                <a:lnTo>
                  <a:pt x="670559" y="13715"/>
                </a:lnTo>
                <a:close/>
              </a:path>
              <a:path w="4765675" h="1022985">
                <a:moveTo>
                  <a:pt x="720851" y="13715"/>
                </a:moveTo>
                <a:lnTo>
                  <a:pt x="720851" y="0"/>
                </a:lnTo>
                <a:lnTo>
                  <a:pt x="682751" y="0"/>
                </a:lnTo>
                <a:lnTo>
                  <a:pt x="682751" y="13715"/>
                </a:lnTo>
                <a:lnTo>
                  <a:pt x="720851" y="13715"/>
                </a:lnTo>
                <a:close/>
              </a:path>
              <a:path w="4765675" h="1022985">
                <a:moveTo>
                  <a:pt x="772667" y="13715"/>
                </a:moveTo>
                <a:lnTo>
                  <a:pt x="772667" y="0"/>
                </a:lnTo>
                <a:lnTo>
                  <a:pt x="734567" y="0"/>
                </a:lnTo>
                <a:lnTo>
                  <a:pt x="734567" y="13715"/>
                </a:lnTo>
                <a:lnTo>
                  <a:pt x="772667" y="13715"/>
                </a:lnTo>
                <a:close/>
              </a:path>
              <a:path w="4765675" h="1022985">
                <a:moveTo>
                  <a:pt x="822959" y="13715"/>
                </a:moveTo>
                <a:lnTo>
                  <a:pt x="822959" y="0"/>
                </a:lnTo>
                <a:lnTo>
                  <a:pt x="784859" y="0"/>
                </a:lnTo>
                <a:lnTo>
                  <a:pt x="784859" y="13715"/>
                </a:lnTo>
                <a:lnTo>
                  <a:pt x="822959" y="13715"/>
                </a:lnTo>
                <a:close/>
              </a:path>
              <a:path w="4765675" h="1022985">
                <a:moveTo>
                  <a:pt x="873251" y="13715"/>
                </a:moveTo>
                <a:lnTo>
                  <a:pt x="873251" y="0"/>
                </a:lnTo>
                <a:lnTo>
                  <a:pt x="835151" y="0"/>
                </a:lnTo>
                <a:lnTo>
                  <a:pt x="835151" y="13715"/>
                </a:lnTo>
                <a:lnTo>
                  <a:pt x="873251" y="13715"/>
                </a:lnTo>
                <a:close/>
              </a:path>
              <a:path w="4765675" h="1022985">
                <a:moveTo>
                  <a:pt x="925064" y="13715"/>
                </a:moveTo>
                <a:lnTo>
                  <a:pt x="925064" y="0"/>
                </a:lnTo>
                <a:lnTo>
                  <a:pt x="886964" y="0"/>
                </a:lnTo>
                <a:lnTo>
                  <a:pt x="886964" y="13715"/>
                </a:lnTo>
                <a:lnTo>
                  <a:pt x="925064" y="13715"/>
                </a:lnTo>
                <a:close/>
              </a:path>
              <a:path w="4765675" h="1022985">
                <a:moveTo>
                  <a:pt x="975356" y="13715"/>
                </a:moveTo>
                <a:lnTo>
                  <a:pt x="975356" y="0"/>
                </a:lnTo>
                <a:lnTo>
                  <a:pt x="937256" y="0"/>
                </a:lnTo>
                <a:lnTo>
                  <a:pt x="937256" y="13715"/>
                </a:lnTo>
                <a:lnTo>
                  <a:pt x="975356" y="13715"/>
                </a:lnTo>
                <a:close/>
              </a:path>
              <a:path w="4765675" h="1022985">
                <a:moveTo>
                  <a:pt x="1025648" y="13715"/>
                </a:moveTo>
                <a:lnTo>
                  <a:pt x="1025648" y="0"/>
                </a:lnTo>
                <a:lnTo>
                  <a:pt x="987548" y="0"/>
                </a:lnTo>
                <a:lnTo>
                  <a:pt x="987548" y="13715"/>
                </a:lnTo>
                <a:lnTo>
                  <a:pt x="1025648" y="13715"/>
                </a:lnTo>
                <a:close/>
              </a:path>
              <a:path w="4765675" h="1022985">
                <a:moveTo>
                  <a:pt x="1077464" y="13715"/>
                </a:moveTo>
                <a:lnTo>
                  <a:pt x="1077464" y="0"/>
                </a:lnTo>
                <a:lnTo>
                  <a:pt x="1039364" y="0"/>
                </a:lnTo>
                <a:lnTo>
                  <a:pt x="1039364" y="13715"/>
                </a:lnTo>
                <a:lnTo>
                  <a:pt x="1077464" y="13715"/>
                </a:lnTo>
                <a:close/>
              </a:path>
              <a:path w="4765675" h="1022985">
                <a:moveTo>
                  <a:pt x="1127756" y="13715"/>
                </a:moveTo>
                <a:lnTo>
                  <a:pt x="1127756" y="0"/>
                </a:lnTo>
                <a:lnTo>
                  <a:pt x="1089656" y="0"/>
                </a:lnTo>
                <a:lnTo>
                  <a:pt x="1089656" y="13715"/>
                </a:lnTo>
                <a:lnTo>
                  <a:pt x="1127756" y="13715"/>
                </a:lnTo>
                <a:close/>
              </a:path>
              <a:path w="4765675" h="1022985">
                <a:moveTo>
                  <a:pt x="1178048" y="13715"/>
                </a:moveTo>
                <a:lnTo>
                  <a:pt x="1178048" y="0"/>
                </a:lnTo>
                <a:lnTo>
                  <a:pt x="1139948" y="0"/>
                </a:lnTo>
                <a:lnTo>
                  <a:pt x="1139948" y="13715"/>
                </a:lnTo>
                <a:lnTo>
                  <a:pt x="1178048" y="13715"/>
                </a:lnTo>
                <a:close/>
              </a:path>
              <a:path w="4765675" h="1022985">
                <a:moveTo>
                  <a:pt x="1229864" y="13715"/>
                </a:moveTo>
                <a:lnTo>
                  <a:pt x="1229864" y="0"/>
                </a:lnTo>
                <a:lnTo>
                  <a:pt x="1191764" y="0"/>
                </a:lnTo>
                <a:lnTo>
                  <a:pt x="1191764" y="13715"/>
                </a:lnTo>
                <a:lnTo>
                  <a:pt x="1229864" y="13715"/>
                </a:lnTo>
                <a:close/>
              </a:path>
              <a:path w="4765675" h="1022985">
                <a:moveTo>
                  <a:pt x="1280156" y="13715"/>
                </a:moveTo>
                <a:lnTo>
                  <a:pt x="1280156" y="0"/>
                </a:lnTo>
                <a:lnTo>
                  <a:pt x="1242056" y="0"/>
                </a:lnTo>
                <a:lnTo>
                  <a:pt x="1242056" y="13715"/>
                </a:lnTo>
                <a:lnTo>
                  <a:pt x="1280156" y="13715"/>
                </a:lnTo>
                <a:close/>
              </a:path>
              <a:path w="4765675" h="1022985">
                <a:moveTo>
                  <a:pt x="1330448" y="13715"/>
                </a:moveTo>
                <a:lnTo>
                  <a:pt x="1330448" y="0"/>
                </a:lnTo>
                <a:lnTo>
                  <a:pt x="1292348" y="0"/>
                </a:lnTo>
                <a:lnTo>
                  <a:pt x="1292348" y="13715"/>
                </a:lnTo>
                <a:lnTo>
                  <a:pt x="1330448" y="13715"/>
                </a:lnTo>
                <a:close/>
              </a:path>
              <a:path w="4765675" h="1022985">
                <a:moveTo>
                  <a:pt x="1382264" y="13715"/>
                </a:moveTo>
                <a:lnTo>
                  <a:pt x="1382264" y="0"/>
                </a:lnTo>
                <a:lnTo>
                  <a:pt x="1344164" y="0"/>
                </a:lnTo>
                <a:lnTo>
                  <a:pt x="1344164" y="13715"/>
                </a:lnTo>
                <a:lnTo>
                  <a:pt x="1382264" y="13715"/>
                </a:lnTo>
                <a:close/>
              </a:path>
              <a:path w="4765675" h="1022985">
                <a:moveTo>
                  <a:pt x="1432556" y="13715"/>
                </a:moveTo>
                <a:lnTo>
                  <a:pt x="1432556" y="0"/>
                </a:lnTo>
                <a:lnTo>
                  <a:pt x="1394456" y="0"/>
                </a:lnTo>
                <a:lnTo>
                  <a:pt x="1394456" y="13715"/>
                </a:lnTo>
                <a:lnTo>
                  <a:pt x="1432556" y="13715"/>
                </a:lnTo>
                <a:close/>
              </a:path>
              <a:path w="4765675" h="1022985">
                <a:moveTo>
                  <a:pt x="1482848" y="13715"/>
                </a:moveTo>
                <a:lnTo>
                  <a:pt x="1482848" y="0"/>
                </a:lnTo>
                <a:lnTo>
                  <a:pt x="1444748" y="0"/>
                </a:lnTo>
                <a:lnTo>
                  <a:pt x="1444748" y="13715"/>
                </a:lnTo>
                <a:lnTo>
                  <a:pt x="1482848" y="13715"/>
                </a:lnTo>
                <a:close/>
              </a:path>
              <a:path w="4765675" h="1022985">
                <a:moveTo>
                  <a:pt x="1534664" y="13715"/>
                </a:moveTo>
                <a:lnTo>
                  <a:pt x="1534664" y="0"/>
                </a:lnTo>
                <a:lnTo>
                  <a:pt x="1496564" y="0"/>
                </a:lnTo>
                <a:lnTo>
                  <a:pt x="1496564" y="13715"/>
                </a:lnTo>
                <a:lnTo>
                  <a:pt x="1534664" y="13715"/>
                </a:lnTo>
                <a:close/>
              </a:path>
              <a:path w="4765675" h="1022985">
                <a:moveTo>
                  <a:pt x="1584956" y="13715"/>
                </a:moveTo>
                <a:lnTo>
                  <a:pt x="1584956" y="0"/>
                </a:lnTo>
                <a:lnTo>
                  <a:pt x="1546856" y="0"/>
                </a:lnTo>
                <a:lnTo>
                  <a:pt x="1546856" y="13715"/>
                </a:lnTo>
                <a:lnTo>
                  <a:pt x="1584956" y="13715"/>
                </a:lnTo>
                <a:close/>
              </a:path>
              <a:path w="4765675" h="1022985">
                <a:moveTo>
                  <a:pt x="1635248" y="13715"/>
                </a:moveTo>
                <a:lnTo>
                  <a:pt x="1635248" y="0"/>
                </a:lnTo>
                <a:lnTo>
                  <a:pt x="1597148" y="0"/>
                </a:lnTo>
                <a:lnTo>
                  <a:pt x="1597148" y="13715"/>
                </a:lnTo>
                <a:lnTo>
                  <a:pt x="1635248" y="13715"/>
                </a:lnTo>
                <a:close/>
              </a:path>
              <a:path w="4765675" h="1022985">
                <a:moveTo>
                  <a:pt x="1687064" y="13715"/>
                </a:moveTo>
                <a:lnTo>
                  <a:pt x="1687064" y="0"/>
                </a:lnTo>
                <a:lnTo>
                  <a:pt x="1648964" y="0"/>
                </a:lnTo>
                <a:lnTo>
                  <a:pt x="1648964" y="13715"/>
                </a:lnTo>
                <a:lnTo>
                  <a:pt x="1687064" y="13715"/>
                </a:lnTo>
                <a:close/>
              </a:path>
              <a:path w="4765675" h="1022985">
                <a:moveTo>
                  <a:pt x="1737356" y="13715"/>
                </a:moveTo>
                <a:lnTo>
                  <a:pt x="1737356" y="0"/>
                </a:lnTo>
                <a:lnTo>
                  <a:pt x="1699256" y="0"/>
                </a:lnTo>
                <a:lnTo>
                  <a:pt x="1699256" y="13715"/>
                </a:lnTo>
                <a:lnTo>
                  <a:pt x="1737356" y="13715"/>
                </a:lnTo>
                <a:close/>
              </a:path>
              <a:path w="4765675" h="1022985">
                <a:moveTo>
                  <a:pt x="1787648" y="13715"/>
                </a:moveTo>
                <a:lnTo>
                  <a:pt x="1787648" y="0"/>
                </a:lnTo>
                <a:lnTo>
                  <a:pt x="1749548" y="0"/>
                </a:lnTo>
                <a:lnTo>
                  <a:pt x="1749548" y="13715"/>
                </a:lnTo>
                <a:lnTo>
                  <a:pt x="1787648" y="13715"/>
                </a:lnTo>
                <a:close/>
              </a:path>
              <a:path w="4765675" h="1022985">
                <a:moveTo>
                  <a:pt x="1839464" y="13715"/>
                </a:moveTo>
                <a:lnTo>
                  <a:pt x="1839464" y="0"/>
                </a:lnTo>
                <a:lnTo>
                  <a:pt x="1801364" y="0"/>
                </a:lnTo>
                <a:lnTo>
                  <a:pt x="1801364" y="13715"/>
                </a:lnTo>
                <a:lnTo>
                  <a:pt x="1839464" y="13715"/>
                </a:lnTo>
                <a:close/>
              </a:path>
              <a:path w="4765675" h="1022985">
                <a:moveTo>
                  <a:pt x="1889756" y="13715"/>
                </a:moveTo>
                <a:lnTo>
                  <a:pt x="1889756" y="0"/>
                </a:lnTo>
                <a:lnTo>
                  <a:pt x="1851656" y="0"/>
                </a:lnTo>
                <a:lnTo>
                  <a:pt x="1851656" y="13715"/>
                </a:lnTo>
                <a:lnTo>
                  <a:pt x="1889756" y="13715"/>
                </a:lnTo>
                <a:close/>
              </a:path>
              <a:path w="4765675" h="1022985">
                <a:moveTo>
                  <a:pt x="1940048" y="13715"/>
                </a:moveTo>
                <a:lnTo>
                  <a:pt x="1940048" y="0"/>
                </a:lnTo>
                <a:lnTo>
                  <a:pt x="1901948" y="0"/>
                </a:lnTo>
                <a:lnTo>
                  <a:pt x="1901948" y="13715"/>
                </a:lnTo>
                <a:lnTo>
                  <a:pt x="1940048" y="13715"/>
                </a:lnTo>
                <a:close/>
              </a:path>
              <a:path w="4765675" h="1022985">
                <a:moveTo>
                  <a:pt x="1991864" y="13715"/>
                </a:moveTo>
                <a:lnTo>
                  <a:pt x="1991864" y="0"/>
                </a:lnTo>
                <a:lnTo>
                  <a:pt x="1953764" y="0"/>
                </a:lnTo>
                <a:lnTo>
                  <a:pt x="1953764" y="13715"/>
                </a:lnTo>
                <a:lnTo>
                  <a:pt x="1991864" y="13715"/>
                </a:lnTo>
                <a:close/>
              </a:path>
              <a:path w="4765675" h="1022985">
                <a:moveTo>
                  <a:pt x="2042156" y="13715"/>
                </a:moveTo>
                <a:lnTo>
                  <a:pt x="2042156" y="0"/>
                </a:lnTo>
                <a:lnTo>
                  <a:pt x="2004056" y="0"/>
                </a:lnTo>
                <a:lnTo>
                  <a:pt x="2004056" y="13715"/>
                </a:lnTo>
                <a:lnTo>
                  <a:pt x="2042156" y="13715"/>
                </a:lnTo>
                <a:close/>
              </a:path>
              <a:path w="4765675" h="1022985">
                <a:moveTo>
                  <a:pt x="2092448" y="13715"/>
                </a:moveTo>
                <a:lnTo>
                  <a:pt x="2092448" y="0"/>
                </a:lnTo>
                <a:lnTo>
                  <a:pt x="2054348" y="0"/>
                </a:lnTo>
                <a:lnTo>
                  <a:pt x="2054348" y="13715"/>
                </a:lnTo>
                <a:lnTo>
                  <a:pt x="2092448" y="13715"/>
                </a:lnTo>
                <a:close/>
              </a:path>
              <a:path w="4765675" h="1022985">
                <a:moveTo>
                  <a:pt x="2144264" y="13715"/>
                </a:moveTo>
                <a:lnTo>
                  <a:pt x="2144264" y="0"/>
                </a:lnTo>
                <a:lnTo>
                  <a:pt x="2106164" y="0"/>
                </a:lnTo>
                <a:lnTo>
                  <a:pt x="2106164" y="13715"/>
                </a:lnTo>
                <a:lnTo>
                  <a:pt x="2144264" y="13715"/>
                </a:lnTo>
                <a:close/>
              </a:path>
              <a:path w="4765675" h="1022985">
                <a:moveTo>
                  <a:pt x="2194556" y="13715"/>
                </a:moveTo>
                <a:lnTo>
                  <a:pt x="2194556" y="0"/>
                </a:lnTo>
                <a:lnTo>
                  <a:pt x="2156456" y="0"/>
                </a:lnTo>
                <a:lnTo>
                  <a:pt x="2156456" y="13715"/>
                </a:lnTo>
                <a:lnTo>
                  <a:pt x="2194556" y="13715"/>
                </a:lnTo>
                <a:close/>
              </a:path>
              <a:path w="4765675" h="1022985">
                <a:moveTo>
                  <a:pt x="2244848" y="13715"/>
                </a:moveTo>
                <a:lnTo>
                  <a:pt x="2244848" y="0"/>
                </a:lnTo>
                <a:lnTo>
                  <a:pt x="2206748" y="0"/>
                </a:lnTo>
                <a:lnTo>
                  <a:pt x="2206748" y="13715"/>
                </a:lnTo>
                <a:lnTo>
                  <a:pt x="2244848" y="13715"/>
                </a:lnTo>
                <a:close/>
              </a:path>
              <a:path w="4765675" h="1022985">
                <a:moveTo>
                  <a:pt x="2296664" y="13715"/>
                </a:moveTo>
                <a:lnTo>
                  <a:pt x="2296664" y="0"/>
                </a:lnTo>
                <a:lnTo>
                  <a:pt x="2258564" y="0"/>
                </a:lnTo>
                <a:lnTo>
                  <a:pt x="2258564" y="13715"/>
                </a:lnTo>
                <a:lnTo>
                  <a:pt x="2296664" y="13715"/>
                </a:lnTo>
                <a:close/>
              </a:path>
              <a:path w="4765675" h="1022985">
                <a:moveTo>
                  <a:pt x="2346956" y="13715"/>
                </a:moveTo>
                <a:lnTo>
                  <a:pt x="2346956" y="0"/>
                </a:lnTo>
                <a:lnTo>
                  <a:pt x="2308856" y="0"/>
                </a:lnTo>
                <a:lnTo>
                  <a:pt x="2308856" y="13715"/>
                </a:lnTo>
                <a:lnTo>
                  <a:pt x="2346956" y="13715"/>
                </a:lnTo>
                <a:close/>
              </a:path>
              <a:path w="4765675" h="1022985">
                <a:moveTo>
                  <a:pt x="2397248" y="13715"/>
                </a:moveTo>
                <a:lnTo>
                  <a:pt x="2397248" y="0"/>
                </a:lnTo>
                <a:lnTo>
                  <a:pt x="2359148" y="0"/>
                </a:lnTo>
                <a:lnTo>
                  <a:pt x="2359148" y="13715"/>
                </a:lnTo>
                <a:lnTo>
                  <a:pt x="2397248" y="13715"/>
                </a:lnTo>
                <a:close/>
              </a:path>
              <a:path w="4765675" h="1022985">
                <a:moveTo>
                  <a:pt x="2449064" y="13715"/>
                </a:moveTo>
                <a:lnTo>
                  <a:pt x="2449064" y="0"/>
                </a:lnTo>
                <a:lnTo>
                  <a:pt x="2410964" y="0"/>
                </a:lnTo>
                <a:lnTo>
                  <a:pt x="2410964" y="13715"/>
                </a:lnTo>
                <a:lnTo>
                  <a:pt x="2449064" y="13715"/>
                </a:lnTo>
                <a:close/>
              </a:path>
              <a:path w="4765675" h="1022985">
                <a:moveTo>
                  <a:pt x="2499356" y="13715"/>
                </a:moveTo>
                <a:lnTo>
                  <a:pt x="2499356" y="0"/>
                </a:lnTo>
                <a:lnTo>
                  <a:pt x="2461256" y="0"/>
                </a:lnTo>
                <a:lnTo>
                  <a:pt x="2461256" y="13715"/>
                </a:lnTo>
                <a:lnTo>
                  <a:pt x="2499356" y="13715"/>
                </a:lnTo>
                <a:close/>
              </a:path>
              <a:path w="4765675" h="1022985">
                <a:moveTo>
                  <a:pt x="2549648" y="13715"/>
                </a:moveTo>
                <a:lnTo>
                  <a:pt x="2549648" y="0"/>
                </a:lnTo>
                <a:lnTo>
                  <a:pt x="2511548" y="0"/>
                </a:lnTo>
                <a:lnTo>
                  <a:pt x="2511548" y="13715"/>
                </a:lnTo>
                <a:lnTo>
                  <a:pt x="2549648" y="13715"/>
                </a:lnTo>
                <a:close/>
              </a:path>
              <a:path w="4765675" h="1022985">
                <a:moveTo>
                  <a:pt x="2601464" y="13715"/>
                </a:moveTo>
                <a:lnTo>
                  <a:pt x="2601464" y="0"/>
                </a:lnTo>
                <a:lnTo>
                  <a:pt x="2563364" y="0"/>
                </a:lnTo>
                <a:lnTo>
                  <a:pt x="2563364" y="13715"/>
                </a:lnTo>
                <a:lnTo>
                  <a:pt x="2601464" y="13715"/>
                </a:lnTo>
                <a:close/>
              </a:path>
              <a:path w="4765675" h="1022985">
                <a:moveTo>
                  <a:pt x="2651756" y="13715"/>
                </a:moveTo>
                <a:lnTo>
                  <a:pt x="2651756" y="0"/>
                </a:lnTo>
                <a:lnTo>
                  <a:pt x="2613656" y="0"/>
                </a:lnTo>
                <a:lnTo>
                  <a:pt x="2613656" y="13715"/>
                </a:lnTo>
                <a:lnTo>
                  <a:pt x="2651756" y="13715"/>
                </a:lnTo>
                <a:close/>
              </a:path>
              <a:path w="4765675" h="1022985">
                <a:moveTo>
                  <a:pt x="2702048" y="13715"/>
                </a:moveTo>
                <a:lnTo>
                  <a:pt x="2702048" y="0"/>
                </a:lnTo>
                <a:lnTo>
                  <a:pt x="2663948" y="0"/>
                </a:lnTo>
                <a:lnTo>
                  <a:pt x="2663948" y="13715"/>
                </a:lnTo>
                <a:lnTo>
                  <a:pt x="2702048" y="13715"/>
                </a:lnTo>
                <a:close/>
              </a:path>
              <a:path w="4765675" h="1022985">
                <a:moveTo>
                  <a:pt x="2753864" y="13715"/>
                </a:moveTo>
                <a:lnTo>
                  <a:pt x="2753864" y="0"/>
                </a:lnTo>
                <a:lnTo>
                  <a:pt x="2715764" y="0"/>
                </a:lnTo>
                <a:lnTo>
                  <a:pt x="2715764" y="13715"/>
                </a:lnTo>
                <a:lnTo>
                  <a:pt x="2753864" y="13715"/>
                </a:lnTo>
                <a:close/>
              </a:path>
              <a:path w="4765675" h="1022985">
                <a:moveTo>
                  <a:pt x="2804156" y="13715"/>
                </a:moveTo>
                <a:lnTo>
                  <a:pt x="2804156" y="0"/>
                </a:lnTo>
                <a:lnTo>
                  <a:pt x="2766056" y="0"/>
                </a:lnTo>
                <a:lnTo>
                  <a:pt x="2766056" y="13715"/>
                </a:lnTo>
                <a:lnTo>
                  <a:pt x="2804156" y="13715"/>
                </a:lnTo>
                <a:close/>
              </a:path>
              <a:path w="4765675" h="1022985">
                <a:moveTo>
                  <a:pt x="2854448" y="13715"/>
                </a:moveTo>
                <a:lnTo>
                  <a:pt x="2854448" y="0"/>
                </a:lnTo>
                <a:lnTo>
                  <a:pt x="2816348" y="0"/>
                </a:lnTo>
                <a:lnTo>
                  <a:pt x="2816348" y="13715"/>
                </a:lnTo>
                <a:lnTo>
                  <a:pt x="2854448" y="13715"/>
                </a:lnTo>
                <a:close/>
              </a:path>
              <a:path w="4765675" h="1022985">
                <a:moveTo>
                  <a:pt x="2906264" y="13715"/>
                </a:moveTo>
                <a:lnTo>
                  <a:pt x="2906264" y="0"/>
                </a:lnTo>
                <a:lnTo>
                  <a:pt x="2868164" y="0"/>
                </a:lnTo>
                <a:lnTo>
                  <a:pt x="2868164" y="13715"/>
                </a:lnTo>
                <a:lnTo>
                  <a:pt x="2906264" y="13715"/>
                </a:lnTo>
                <a:close/>
              </a:path>
              <a:path w="4765675" h="1022985">
                <a:moveTo>
                  <a:pt x="2956556" y="13715"/>
                </a:moveTo>
                <a:lnTo>
                  <a:pt x="2956556" y="0"/>
                </a:lnTo>
                <a:lnTo>
                  <a:pt x="2918456" y="0"/>
                </a:lnTo>
                <a:lnTo>
                  <a:pt x="2918456" y="13715"/>
                </a:lnTo>
                <a:lnTo>
                  <a:pt x="2956556" y="13715"/>
                </a:lnTo>
                <a:close/>
              </a:path>
              <a:path w="4765675" h="1022985">
                <a:moveTo>
                  <a:pt x="3006848" y="13715"/>
                </a:moveTo>
                <a:lnTo>
                  <a:pt x="3006848" y="0"/>
                </a:lnTo>
                <a:lnTo>
                  <a:pt x="2968748" y="0"/>
                </a:lnTo>
                <a:lnTo>
                  <a:pt x="2968748" y="13715"/>
                </a:lnTo>
                <a:lnTo>
                  <a:pt x="3006848" y="13715"/>
                </a:lnTo>
                <a:close/>
              </a:path>
              <a:path w="4765675" h="1022985">
                <a:moveTo>
                  <a:pt x="3058664" y="13715"/>
                </a:moveTo>
                <a:lnTo>
                  <a:pt x="3058664" y="0"/>
                </a:lnTo>
                <a:lnTo>
                  <a:pt x="3020564" y="0"/>
                </a:lnTo>
                <a:lnTo>
                  <a:pt x="3020564" y="13715"/>
                </a:lnTo>
                <a:lnTo>
                  <a:pt x="3058664" y="13715"/>
                </a:lnTo>
                <a:close/>
              </a:path>
              <a:path w="4765675" h="1022985">
                <a:moveTo>
                  <a:pt x="3108956" y="13715"/>
                </a:moveTo>
                <a:lnTo>
                  <a:pt x="3108956" y="0"/>
                </a:lnTo>
                <a:lnTo>
                  <a:pt x="3070856" y="0"/>
                </a:lnTo>
                <a:lnTo>
                  <a:pt x="3070856" y="13715"/>
                </a:lnTo>
                <a:lnTo>
                  <a:pt x="3108956" y="13715"/>
                </a:lnTo>
                <a:close/>
              </a:path>
              <a:path w="4765675" h="1022985">
                <a:moveTo>
                  <a:pt x="3159248" y="13715"/>
                </a:moveTo>
                <a:lnTo>
                  <a:pt x="3159248" y="0"/>
                </a:lnTo>
                <a:lnTo>
                  <a:pt x="3121148" y="0"/>
                </a:lnTo>
                <a:lnTo>
                  <a:pt x="3121148" y="13715"/>
                </a:lnTo>
                <a:lnTo>
                  <a:pt x="3159248" y="13715"/>
                </a:lnTo>
                <a:close/>
              </a:path>
              <a:path w="4765675" h="1022985">
                <a:moveTo>
                  <a:pt x="3211064" y="13715"/>
                </a:moveTo>
                <a:lnTo>
                  <a:pt x="3211064" y="0"/>
                </a:lnTo>
                <a:lnTo>
                  <a:pt x="3172964" y="0"/>
                </a:lnTo>
                <a:lnTo>
                  <a:pt x="3172964" y="13715"/>
                </a:lnTo>
                <a:lnTo>
                  <a:pt x="3211064" y="13715"/>
                </a:lnTo>
                <a:close/>
              </a:path>
              <a:path w="4765675" h="1022985">
                <a:moveTo>
                  <a:pt x="3261356" y="13715"/>
                </a:moveTo>
                <a:lnTo>
                  <a:pt x="3261356" y="0"/>
                </a:lnTo>
                <a:lnTo>
                  <a:pt x="3223256" y="0"/>
                </a:lnTo>
                <a:lnTo>
                  <a:pt x="3223256" y="13715"/>
                </a:lnTo>
                <a:lnTo>
                  <a:pt x="3261356" y="13715"/>
                </a:lnTo>
                <a:close/>
              </a:path>
              <a:path w="4765675" h="1022985">
                <a:moveTo>
                  <a:pt x="3311648" y="13715"/>
                </a:moveTo>
                <a:lnTo>
                  <a:pt x="3311648" y="0"/>
                </a:lnTo>
                <a:lnTo>
                  <a:pt x="3273548" y="0"/>
                </a:lnTo>
                <a:lnTo>
                  <a:pt x="3273548" y="13715"/>
                </a:lnTo>
                <a:lnTo>
                  <a:pt x="3311648" y="13715"/>
                </a:lnTo>
                <a:close/>
              </a:path>
              <a:path w="4765675" h="1022985">
                <a:moveTo>
                  <a:pt x="3363464" y="13715"/>
                </a:moveTo>
                <a:lnTo>
                  <a:pt x="3363464" y="0"/>
                </a:lnTo>
                <a:lnTo>
                  <a:pt x="3325364" y="0"/>
                </a:lnTo>
                <a:lnTo>
                  <a:pt x="3325364" y="13715"/>
                </a:lnTo>
                <a:lnTo>
                  <a:pt x="3363464" y="13715"/>
                </a:lnTo>
                <a:close/>
              </a:path>
              <a:path w="4765675" h="1022985">
                <a:moveTo>
                  <a:pt x="3413756" y="13715"/>
                </a:moveTo>
                <a:lnTo>
                  <a:pt x="3413756" y="0"/>
                </a:lnTo>
                <a:lnTo>
                  <a:pt x="3375656" y="0"/>
                </a:lnTo>
                <a:lnTo>
                  <a:pt x="3375656" y="13715"/>
                </a:lnTo>
                <a:lnTo>
                  <a:pt x="3413756" y="13715"/>
                </a:lnTo>
                <a:close/>
              </a:path>
              <a:path w="4765675" h="1022985">
                <a:moveTo>
                  <a:pt x="3464048" y="13715"/>
                </a:moveTo>
                <a:lnTo>
                  <a:pt x="3464048" y="0"/>
                </a:lnTo>
                <a:lnTo>
                  <a:pt x="3425948" y="0"/>
                </a:lnTo>
                <a:lnTo>
                  <a:pt x="3425948" y="13715"/>
                </a:lnTo>
                <a:lnTo>
                  <a:pt x="3464048" y="13715"/>
                </a:lnTo>
                <a:close/>
              </a:path>
              <a:path w="4765675" h="1022985">
                <a:moveTo>
                  <a:pt x="3515864" y="13715"/>
                </a:moveTo>
                <a:lnTo>
                  <a:pt x="3515864" y="0"/>
                </a:lnTo>
                <a:lnTo>
                  <a:pt x="3477764" y="0"/>
                </a:lnTo>
                <a:lnTo>
                  <a:pt x="3477764" y="13715"/>
                </a:lnTo>
                <a:lnTo>
                  <a:pt x="3515864" y="13715"/>
                </a:lnTo>
                <a:close/>
              </a:path>
              <a:path w="4765675" h="1022985">
                <a:moveTo>
                  <a:pt x="3566156" y="13715"/>
                </a:moveTo>
                <a:lnTo>
                  <a:pt x="3566156" y="0"/>
                </a:lnTo>
                <a:lnTo>
                  <a:pt x="3528056" y="0"/>
                </a:lnTo>
                <a:lnTo>
                  <a:pt x="3528056" y="13715"/>
                </a:lnTo>
                <a:lnTo>
                  <a:pt x="3566156" y="13715"/>
                </a:lnTo>
                <a:close/>
              </a:path>
              <a:path w="4765675" h="1022985">
                <a:moveTo>
                  <a:pt x="3616448" y="13715"/>
                </a:moveTo>
                <a:lnTo>
                  <a:pt x="3616448" y="0"/>
                </a:lnTo>
                <a:lnTo>
                  <a:pt x="3578348" y="0"/>
                </a:lnTo>
                <a:lnTo>
                  <a:pt x="3578348" y="13715"/>
                </a:lnTo>
                <a:lnTo>
                  <a:pt x="3616448" y="13715"/>
                </a:lnTo>
                <a:close/>
              </a:path>
              <a:path w="4765675" h="1022985">
                <a:moveTo>
                  <a:pt x="3668264" y="13715"/>
                </a:moveTo>
                <a:lnTo>
                  <a:pt x="3668264" y="0"/>
                </a:lnTo>
                <a:lnTo>
                  <a:pt x="3630164" y="0"/>
                </a:lnTo>
                <a:lnTo>
                  <a:pt x="3630164" y="13715"/>
                </a:lnTo>
                <a:lnTo>
                  <a:pt x="3668264" y="13715"/>
                </a:lnTo>
                <a:close/>
              </a:path>
              <a:path w="4765675" h="1022985">
                <a:moveTo>
                  <a:pt x="3718556" y="13715"/>
                </a:moveTo>
                <a:lnTo>
                  <a:pt x="3718556" y="0"/>
                </a:lnTo>
                <a:lnTo>
                  <a:pt x="3680456" y="0"/>
                </a:lnTo>
                <a:lnTo>
                  <a:pt x="3680456" y="13715"/>
                </a:lnTo>
                <a:lnTo>
                  <a:pt x="3718556" y="13715"/>
                </a:lnTo>
                <a:close/>
              </a:path>
              <a:path w="4765675" h="1022985">
                <a:moveTo>
                  <a:pt x="3768848" y="13715"/>
                </a:moveTo>
                <a:lnTo>
                  <a:pt x="3768848" y="0"/>
                </a:lnTo>
                <a:lnTo>
                  <a:pt x="3730748" y="0"/>
                </a:lnTo>
                <a:lnTo>
                  <a:pt x="3730748" y="13715"/>
                </a:lnTo>
                <a:lnTo>
                  <a:pt x="3768848" y="13715"/>
                </a:lnTo>
                <a:close/>
              </a:path>
              <a:path w="4765675" h="1022985">
                <a:moveTo>
                  <a:pt x="3820664" y="13715"/>
                </a:moveTo>
                <a:lnTo>
                  <a:pt x="3820664" y="0"/>
                </a:lnTo>
                <a:lnTo>
                  <a:pt x="3782564" y="0"/>
                </a:lnTo>
                <a:lnTo>
                  <a:pt x="3782564" y="13715"/>
                </a:lnTo>
                <a:lnTo>
                  <a:pt x="3820664" y="13715"/>
                </a:lnTo>
                <a:close/>
              </a:path>
              <a:path w="4765675" h="1022985">
                <a:moveTo>
                  <a:pt x="3870956" y="13715"/>
                </a:moveTo>
                <a:lnTo>
                  <a:pt x="3870956" y="0"/>
                </a:lnTo>
                <a:lnTo>
                  <a:pt x="3832856" y="0"/>
                </a:lnTo>
                <a:lnTo>
                  <a:pt x="3832856" y="13715"/>
                </a:lnTo>
                <a:lnTo>
                  <a:pt x="3870956" y="13715"/>
                </a:lnTo>
                <a:close/>
              </a:path>
              <a:path w="4765675" h="1022985">
                <a:moveTo>
                  <a:pt x="3921248" y="13715"/>
                </a:moveTo>
                <a:lnTo>
                  <a:pt x="3921248" y="0"/>
                </a:lnTo>
                <a:lnTo>
                  <a:pt x="3883148" y="0"/>
                </a:lnTo>
                <a:lnTo>
                  <a:pt x="3883148" y="13715"/>
                </a:lnTo>
                <a:lnTo>
                  <a:pt x="3921248" y="13715"/>
                </a:lnTo>
                <a:close/>
              </a:path>
              <a:path w="4765675" h="1022985">
                <a:moveTo>
                  <a:pt x="3973064" y="13715"/>
                </a:moveTo>
                <a:lnTo>
                  <a:pt x="3973064" y="0"/>
                </a:lnTo>
                <a:lnTo>
                  <a:pt x="3934964" y="0"/>
                </a:lnTo>
                <a:lnTo>
                  <a:pt x="3934964" y="13715"/>
                </a:lnTo>
                <a:lnTo>
                  <a:pt x="3973064" y="13715"/>
                </a:lnTo>
                <a:close/>
              </a:path>
              <a:path w="4765675" h="1022985">
                <a:moveTo>
                  <a:pt x="4023356" y="13715"/>
                </a:moveTo>
                <a:lnTo>
                  <a:pt x="4023356" y="0"/>
                </a:lnTo>
                <a:lnTo>
                  <a:pt x="3985256" y="0"/>
                </a:lnTo>
                <a:lnTo>
                  <a:pt x="3985256" y="13715"/>
                </a:lnTo>
                <a:lnTo>
                  <a:pt x="4023356" y="13715"/>
                </a:lnTo>
                <a:close/>
              </a:path>
              <a:path w="4765675" h="1022985">
                <a:moveTo>
                  <a:pt x="4073648" y="13715"/>
                </a:moveTo>
                <a:lnTo>
                  <a:pt x="4073648" y="0"/>
                </a:lnTo>
                <a:lnTo>
                  <a:pt x="4035548" y="0"/>
                </a:lnTo>
                <a:lnTo>
                  <a:pt x="4035548" y="13715"/>
                </a:lnTo>
                <a:lnTo>
                  <a:pt x="4073648" y="13715"/>
                </a:lnTo>
                <a:close/>
              </a:path>
              <a:path w="4765675" h="1022985">
                <a:moveTo>
                  <a:pt x="4125464" y="13715"/>
                </a:moveTo>
                <a:lnTo>
                  <a:pt x="4125464" y="0"/>
                </a:lnTo>
                <a:lnTo>
                  <a:pt x="4087364" y="0"/>
                </a:lnTo>
                <a:lnTo>
                  <a:pt x="4087364" y="13715"/>
                </a:lnTo>
                <a:lnTo>
                  <a:pt x="4125464" y="13715"/>
                </a:lnTo>
                <a:close/>
              </a:path>
              <a:path w="4765675" h="1022985">
                <a:moveTo>
                  <a:pt x="4175756" y="13715"/>
                </a:moveTo>
                <a:lnTo>
                  <a:pt x="4175756" y="0"/>
                </a:lnTo>
                <a:lnTo>
                  <a:pt x="4137656" y="0"/>
                </a:lnTo>
                <a:lnTo>
                  <a:pt x="4137656" y="13715"/>
                </a:lnTo>
                <a:lnTo>
                  <a:pt x="4175756" y="13715"/>
                </a:lnTo>
                <a:close/>
              </a:path>
              <a:path w="4765675" h="1022985">
                <a:moveTo>
                  <a:pt x="4226048" y="13715"/>
                </a:moveTo>
                <a:lnTo>
                  <a:pt x="4226048" y="0"/>
                </a:lnTo>
                <a:lnTo>
                  <a:pt x="4187948" y="0"/>
                </a:lnTo>
                <a:lnTo>
                  <a:pt x="4187948" y="13715"/>
                </a:lnTo>
                <a:lnTo>
                  <a:pt x="4226048" y="13715"/>
                </a:lnTo>
                <a:close/>
              </a:path>
              <a:path w="4765675" h="1022985">
                <a:moveTo>
                  <a:pt x="4277864" y="13715"/>
                </a:moveTo>
                <a:lnTo>
                  <a:pt x="4277864" y="0"/>
                </a:lnTo>
                <a:lnTo>
                  <a:pt x="4239764" y="0"/>
                </a:lnTo>
                <a:lnTo>
                  <a:pt x="4239764" y="13715"/>
                </a:lnTo>
                <a:lnTo>
                  <a:pt x="4277864" y="13715"/>
                </a:lnTo>
                <a:close/>
              </a:path>
              <a:path w="4765675" h="1022985">
                <a:moveTo>
                  <a:pt x="4328156" y="13715"/>
                </a:moveTo>
                <a:lnTo>
                  <a:pt x="4328156" y="0"/>
                </a:lnTo>
                <a:lnTo>
                  <a:pt x="4290056" y="0"/>
                </a:lnTo>
                <a:lnTo>
                  <a:pt x="4290056" y="13715"/>
                </a:lnTo>
                <a:lnTo>
                  <a:pt x="4328156" y="13715"/>
                </a:lnTo>
                <a:close/>
              </a:path>
              <a:path w="4765675" h="1022985">
                <a:moveTo>
                  <a:pt x="4378448" y="13715"/>
                </a:moveTo>
                <a:lnTo>
                  <a:pt x="4378448" y="0"/>
                </a:lnTo>
                <a:lnTo>
                  <a:pt x="4340348" y="0"/>
                </a:lnTo>
                <a:lnTo>
                  <a:pt x="4340348" y="13715"/>
                </a:lnTo>
                <a:lnTo>
                  <a:pt x="4378448" y="13715"/>
                </a:lnTo>
                <a:close/>
              </a:path>
              <a:path w="4765675" h="1022985">
                <a:moveTo>
                  <a:pt x="4430264" y="13715"/>
                </a:moveTo>
                <a:lnTo>
                  <a:pt x="4430264" y="0"/>
                </a:lnTo>
                <a:lnTo>
                  <a:pt x="4392164" y="0"/>
                </a:lnTo>
                <a:lnTo>
                  <a:pt x="4392164" y="13715"/>
                </a:lnTo>
                <a:lnTo>
                  <a:pt x="4430264" y="13715"/>
                </a:lnTo>
                <a:close/>
              </a:path>
              <a:path w="4765675" h="1022985">
                <a:moveTo>
                  <a:pt x="4480556" y="13715"/>
                </a:moveTo>
                <a:lnTo>
                  <a:pt x="4480556" y="0"/>
                </a:lnTo>
                <a:lnTo>
                  <a:pt x="4442456" y="0"/>
                </a:lnTo>
                <a:lnTo>
                  <a:pt x="4442456" y="13715"/>
                </a:lnTo>
                <a:lnTo>
                  <a:pt x="4480556" y="13715"/>
                </a:lnTo>
                <a:close/>
              </a:path>
              <a:path w="4765675" h="1022985">
                <a:moveTo>
                  <a:pt x="4530848" y="13715"/>
                </a:moveTo>
                <a:lnTo>
                  <a:pt x="4530848" y="0"/>
                </a:lnTo>
                <a:lnTo>
                  <a:pt x="4492748" y="0"/>
                </a:lnTo>
                <a:lnTo>
                  <a:pt x="4492748" y="13715"/>
                </a:lnTo>
                <a:lnTo>
                  <a:pt x="4530848" y="13715"/>
                </a:lnTo>
                <a:close/>
              </a:path>
              <a:path w="4765675" h="1022985">
                <a:moveTo>
                  <a:pt x="4582664" y="13715"/>
                </a:moveTo>
                <a:lnTo>
                  <a:pt x="4582664" y="0"/>
                </a:lnTo>
                <a:lnTo>
                  <a:pt x="4544564" y="0"/>
                </a:lnTo>
                <a:lnTo>
                  <a:pt x="4544564" y="13715"/>
                </a:lnTo>
                <a:lnTo>
                  <a:pt x="4582664" y="13715"/>
                </a:lnTo>
                <a:close/>
              </a:path>
              <a:path w="4765675" h="1022985">
                <a:moveTo>
                  <a:pt x="4634480" y="6095"/>
                </a:moveTo>
                <a:lnTo>
                  <a:pt x="4626860" y="4571"/>
                </a:lnTo>
                <a:lnTo>
                  <a:pt x="4608572" y="1523"/>
                </a:lnTo>
                <a:lnTo>
                  <a:pt x="4594856" y="0"/>
                </a:lnTo>
                <a:lnTo>
                  <a:pt x="4594856" y="13715"/>
                </a:lnTo>
                <a:lnTo>
                  <a:pt x="4608572" y="13715"/>
                </a:lnTo>
                <a:lnTo>
                  <a:pt x="4625336" y="16763"/>
                </a:lnTo>
                <a:lnTo>
                  <a:pt x="4631432" y="18287"/>
                </a:lnTo>
                <a:lnTo>
                  <a:pt x="4634480" y="6095"/>
                </a:lnTo>
                <a:close/>
              </a:path>
              <a:path w="4765675" h="1022985">
                <a:moveTo>
                  <a:pt x="4683248" y="25907"/>
                </a:moveTo>
                <a:lnTo>
                  <a:pt x="4658864" y="13715"/>
                </a:lnTo>
                <a:lnTo>
                  <a:pt x="4646672" y="9143"/>
                </a:lnTo>
                <a:lnTo>
                  <a:pt x="4642100" y="21335"/>
                </a:lnTo>
                <a:lnTo>
                  <a:pt x="4654292" y="25907"/>
                </a:lnTo>
                <a:lnTo>
                  <a:pt x="4675628" y="36575"/>
                </a:lnTo>
                <a:lnTo>
                  <a:pt x="4683248" y="25907"/>
                </a:lnTo>
                <a:close/>
              </a:path>
              <a:path w="4765675" h="1022985">
                <a:moveTo>
                  <a:pt x="4722872" y="59435"/>
                </a:moveTo>
                <a:lnTo>
                  <a:pt x="4703060" y="39623"/>
                </a:lnTo>
                <a:lnTo>
                  <a:pt x="4693916" y="33527"/>
                </a:lnTo>
                <a:lnTo>
                  <a:pt x="4686296" y="44195"/>
                </a:lnTo>
                <a:lnTo>
                  <a:pt x="4695440" y="50291"/>
                </a:lnTo>
                <a:lnTo>
                  <a:pt x="4713728" y="68579"/>
                </a:lnTo>
                <a:lnTo>
                  <a:pt x="4722872" y="59435"/>
                </a:lnTo>
                <a:close/>
              </a:path>
              <a:path w="4765675" h="1022985">
                <a:moveTo>
                  <a:pt x="4750304" y="103631"/>
                </a:moveTo>
                <a:lnTo>
                  <a:pt x="4745732" y="91439"/>
                </a:lnTo>
                <a:lnTo>
                  <a:pt x="4736588" y="77723"/>
                </a:lnTo>
                <a:lnTo>
                  <a:pt x="4730492" y="70103"/>
                </a:lnTo>
                <a:lnTo>
                  <a:pt x="4721348" y="77723"/>
                </a:lnTo>
                <a:lnTo>
                  <a:pt x="4725920" y="85343"/>
                </a:lnTo>
                <a:lnTo>
                  <a:pt x="4733540" y="97535"/>
                </a:lnTo>
                <a:lnTo>
                  <a:pt x="4739636" y="109727"/>
                </a:lnTo>
                <a:lnTo>
                  <a:pt x="4750304" y="103631"/>
                </a:lnTo>
                <a:close/>
              </a:path>
              <a:path w="4765675" h="1022985">
                <a:moveTo>
                  <a:pt x="4765544" y="153923"/>
                </a:moveTo>
                <a:lnTo>
                  <a:pt x="4762496" y="140207"/>
                </a:lnTo>
                <a:lnTo>
                  <a:pt x="4757924" y="123443"/>
                </a:lnTo>
                <a:lnTo>
                  <a:pt x="4756400" y="115823"/>
                </a:lnTo>
                <a:lnTo>
                  <a:pt x="4744208" y="120395"/>
                </a:lnTo>
                <a:lnTo>
                  <a:pt x="4745732" y="126491"/>
                </a:lnTo>
                <a:lnTo>
                  <a:pt x="4750304" y="143255"/>
                </a:lnTo>
                <a:lnTo>
                  <a:pt x="4751828" y="156971"/>
                </a:lnTo>
                <a:lnTo>
                  <a:pt x="4765544" y="153923"/>
                </a:lnTo>
                <a:close/>
              </a:path>
              <a:path w="4765675" h="1022985">
                <a:moveTo>
                  <a:pt x="4765544" y="205739"/>
                </a:moveTo>
                <a:lnTo>
                  <a:pt x="4765544" y="167639"/>
                </a:lnTo>
                <a:lnTo>
                  <a:pt x="4753352" y="169163"/>
                </a:lnTo>
                <a:lnTo>
                  <a:pt x="4753352" y="205739"/>
                </a:lnTo>
                <a:lnTo>
                  <a:pt x="4765544" y="205739"/>
                </a:lnTo>
                <a:close/>
              </a:path>
              <a:path w="4765675" h="1022985">
                <a:moveTo>
                  <a:pt x="4765544" y="257555"/>
                </a:moveTo>
                <a:lnTo>
                  <a:pt x="4765544" y="219455"/>
                </a:lnTo>
                <a:lnTo>
                  <a:pt x="4753352" y="219455"/>
                </a:lnTo>
                <a:lnTo>
                  <a:pt x="4753352" y="257555"/>
                </a:lnTo>
                <a:lnTo>
                  <a:pt x="4765544" y="257555"/>
                </a:lnTo>
                <a:close/>
              </a:path>
              <a:path w="4765675" h="1022985">
                <a:moveTo>
                  <a:pt x="4765544" y="307847"/>
                </a:moveTo>
                <a:lnTo>
                  <a:pt x="4765544" y="269747"/>
                </a:lnTo>
                <a:lnTo>
                  <a:pt x="4753352" y="269747"/>
                </a:lnTo>
                <a:lnTo>
                  <a:pt x="4753352" y="307847"/>
                </a:lnTo>
                <a:lnTo>
                  <a:pt x="4765544" y="307847"/>
                </a:lnTo>
                <a:close/>
              </a:path>
              <a:path w="4765675" h="1022985">
                <a:moveTo>
                  <a:pt x="4765544" y="358139"/>
                </a:moveTo>
                <a:lnTo>
                  <a:pt x="4765544" y="320039"/>
                </a:lnTo>
                <a:lnTo>
                  <a:pt x="4753352" y="320039"/>
                </a:lnTo>
                <a:lnTo>
                  <a:pt x="4753352" y="358139"/>
                </a:lnTo>
                <a:lnTo>
                  <a:pt x="4765544" y="358139"/>
                </a:lnTo>
                <a:close/>
              </a:path>
              <a:path w="4765675" h="1022985">
                <a:moveTo>
                  <a:pt x="4765544" y="409955"/>
                </a:moveTo>
                <a:lnTo>
                  <a:pt x="4765544" y="371855"/>
                </a:lnTo>
                <a:lnTo>
                  <a:pt x="4753352" y="371855"/>
                </a:lnTo>
                <a:lnTo>
                  <a:pt x="4753352" y="409955"/>
                </a:lnTo>
                <a:lnTo>
                  <a:pt x="4765544" y="409955"/>
                </a:lnTo>
                <a:close/>
              </a:path>
              <a:path w="4765675" h="1022985">
                <a:moveTo>
                  <a:pt x="4765544" y="460247"/>
                </a:moveTo>
                <a:lnTo>
                  <a:pt x="4765544" y="422147"/>
                </a:lnTo>
                <a:lnTo>
                  <a:pt x="4753352" y="422147"/>
                </a:lnTo>
                <a:lnTo>
                  <a:pt x="4753352" y="460247"/>
                </a:lnTo>
                <a:lnTo>
                  <a:pt x="4765544" y="460247"/>
                </a:lnTo>
                <a:close/>
              </a:path>
              <a:path w="4765675" h="1022985">
                <a:moveTo>
                  <a:pt x="4765544" y="510539"/>
                </a:moveTo>
                <a:lnTo>
                  <a:pt x="4765544" y="472439"/>
                </a:lnTo>
                <a:lnTo>
                  <a:pt x="4753352" y="472439"/>
                </a:lnTo>
                <a:lnTo>
                  <a:pt x="4753352" y="510539"/>
                </a:lnTo>
                <a:lnTo>
                  <a:pt x="4765544" y="510539"/>
                </a:lnTo>
                <a:close/>
              </a:path>
              <a:path w="4765675" h="1022985">
                <a:moveTo>
                  <a:pt x="4765544" y="562355"/>
                </a:moveTo>
                <a:lnTo>
                  <a:pt x="4765544" y="524255"/>
                </a:lnTo>
                <a:lnTo>
                  <a:pt x="4753352" y="524255"/>
                </a:lnTo>
                <a:lnTo>
                  <a:pt x="4753352" y="562355"/>
                </a:lnTo>
                <a:lnTo>
                  <a:pt x="4765544" y="562355"/>
                </a:lnTo>
                <a:close/>
              </a:path>
              <a:path w="4765675" h="1022985">
                <a:moveTo>
                  <a:pt x="4765544" y="612647"/>
                </a:moveTo>
                <a:lnTo>
                  <a:pt x="4765544" y="574547"/>
                </a:lnTo>
                <a:lnTo>
                  <a:pt x="4753352" y="574547"/>
                </a:lnTo>
                <a:lnTo>
                  <a:pt x="4753352" y="612647"/>
                </a:lnTo>
                <a:lnTo>
                  <a:pt x="4765544" y="612647"/>
                </a:lnTo>
                <a:close/>
              </a:path>
              <a:path w="4765675" h="1022985">
                <a:moveTo>
                  <a:pt x="4765544" y="662939"/>
                </a:moveTo>
                <a:lnTo>
                  <a:pt x="4765544" y="624839"/>
                </a:lnTo>
                <a:lnTo>
                  <a:pt x="4753352" y="624839"/>
                </a:lnTo>
                <a:lnTo>
                  <a:pt x="4753352" y="662939"/>
                </a:lnTo>
                <a:lnTo>
                  <a:pt x="4765544" y="662939"/>
                </a:lnTo>
                <a:close/>
              </a:path>
              <a:path w="4765675" h="1022985">
                <a:moveTo>
                  <a:pt x="4765544" y="714755"/>
                </a:moveTo>
                <a:lnTo>
                  <a:pt x="4765544" y="676655"/>
                </a:lnTo>
                <a:lnTo>
                  <a:pt x="4753352" y="676655"/>
                </a:lnTo>
                <a:lnTo>
                  <a:pt x="4753352" y="714755"/>
                </a:lnTo>
                <a:lnTo>
                  <a:pt x="4765544" y="714755"/>
                </a:lnTo>
                <a:close/>
              </a:path>
              <a:path w="4765675" h="1022985">
                <a:moveTo>
                  <a:pt x="4765544" y="765047"/>
                </a:moveTo>
                <a:lnTo>
                  <a:pt x="4765544" y="726947"/>
                </a:lnTo>
                <a:lnTo>
                  <a:pt x="4753352" y="726947"/>
                </a:lnTo>
                <a:lnTo>
                  <a:pt x="4753352" y="765047"/>
                </a:lnTo>
                <a:lnTo>
                  <a:pt x="4765544" y="765047"/>
                </a:lnTo>
                <a:close/>
              </a:path>
              <a:path w="4765675" h="1022985">
                <a:moveTo>
                  <a:pt x="4765544" y="815339"/>
                </a:moveTo>
                <a:lnTo>
                  <a:pt x="4765544" y="777239"/>
                </a:lnTo>
                <a:lnTo>
                  <a:pt x="4753352" y="777239"/>
                </a:lnTo>
                <a:lnTo>
                  <a:pt x="4753352" y="815339"/>
                </a:lnTo>
                <a:lnTo>
                  <a:pt x="4765544" y="815339"/>
                </a:lnTo>
                <a:close/>
              </a:path>
              <a:path w="4765675" h="1022985">
                <a:moveTo>
                  <a:pt x="4765544" y="867155"/>
                </a:moveTo>
                <a:lnTo>
                  <a:pt x="4765544" y="829055"/>
                </a:lnTo>
                <a:lnTo>
                  <a:pt x="4753352" y="829055"/>
                </a:lnTo>
                <a:lnTo>
                  <a:pt x="4753352" y="864107"/>
                </a:lnTo>
                <a:lnTo>
                  <a:pt x="4751828" y="865631"/>
                </a:lnTo>
                <a:lnTo>
                  <a:pt x="4765544" y="867155"/>
                </a:lnTo>
                <a:close/>
              </a:path>
              <a:path w="4765675" h="1022985">
                <a:moveTo>
                  <a:pt x="4762496" y="882395"/>
                </a:moveTo>
                <a:lnTo>
                  <a:pt x="4762496" y="879347"/>
                </a:lnTo>
                <a:lnTo>
                  <a:pt x="4750304" y="877823"/>
                </a:lnTo>
                <a:lnTo>
                  <a:pt x="4750304" y="880871"/>
                </a:lnTo>
                <a:lnTo>
                  <a:pt x="4741160" y="911351"/>
                </a:lnTo>
                <a:lnTo>
                  <a:pt x="4739636" y="912875"/>
                </a:lnTo>
                <a:lnTo>
                  <a:pt x="4751828" y="917447"/>
                </a:lnTo>
                <a:lnTo>
                  <a:pt x="4753352" y="915923"/>
                </a:lnTo>
                <a:lnTo>
                  <a:pt x="4762496" y="882395"/>
                </a:lnTo>
                <a:close/>
              </a:path>
              <a:path w="4765675" h="1022985">
                <a:moveTo>
                  <a:pt x="4745732" y="931163"/>
                </a:moveTo>
                <a:lnTo>
                  <a:pt x="4745732" y="929639"/>
                </a:lnTo>
                <a:lnTo>
                  <a:pt x="4735064" y="923543"/>
                </a:lnTo>
                <a:lnTo>
                  <a:pt x="4733540" y="925067"/>
                </a:lnTo>
                <a:lnTo>
                  <a:pt x="4725920" y="938783"/>
                </a:lnTo>
                <a:lnTo>
                  <a:pt x="4716776" y="950975"/>
                </a:lnTo>
                <a:lnTo>
                  <a:pt x="4713728" y="954023"/>
                </a:lnTo>
                <a:lnTo>
                  <a:pt x="4722872" y="961643"/>
                </a:lnTo>
                <a:lnTo>
                  <a:pt x="4725920" y="958595"/>
                </a:lnTo>
                <a:lnTo>
                  <a:pt x="4736588" y="944879"/>
                </a:lnTo>
                <a:lnTo>
                  <a:pt x="4745732" y="931163"/>
                </a:lnTo>
                <a:close/>
              </a:path>
              <a:path w="4765675" h="1022985">
                <a:moveTo>
                  <a:pt x="4713728" y="972311"/>
                </a:moveTo>
                <a:lnTo>
                  <a:pt x="4706108" y="963167"/>
                </a:lnTo>
                <a:lnTo>
                  <a:pt x="4681724" y="981455"/>
                </a:lnTo>
                <a:lnTo>
                  <a:pt x="4677152" y="986027"/>
                </a:lnTo>
                <a:lnTo>
                  <a:pt x="4683248" y="996695"/>
                </a:lnTo>
                <a:lnTo>
                  <a:pt x="4689344" y="992123"/>
                </a:lnTo>
                <a:lnTo>
                  <a:pt x="4703060" y="982979"/>
                </a:lnTo>
                <a:lnTo>
                  <a:pt x="4713728" y="972311"/>
                </a:lnTo>
                <a:close/>
              </a:path>
              <a:path w="4765675" h="1022985">
                <a:moveTo>
                  <a:pt x="4671056" y="1002791"/>
                </a:moveTo>
                <a:lnTo>
                  <a:pt x="4666484" y="992123"/>
                </a:lnTo>
                <a:lnTo>
                  <a:pt x="4654292" y="996695"/>
                </a:lnTo>
                <a:lnTo>
                  <a:pt x="4639052" y="1002791"/>
                </a:lnTo>
                <a:lnTo>
                  <a:pt x="4631432" y="1004315"/>
                </a:lnTo>
                <a:lnTo>
                  <a:pt x="4634480" y="1016507"/>
                </a:lnTo>
                <a:lnTo>
                  <a:pt x="4643624" y="1014983"/>
                </a:lnTo>
                <a:lnTo>
                  <a:pt x="4660388" y="1008887"/>
                </a:lnTo>
                <a:lnTo>
                  <a:pt x="4671056" y="1002791"/>
                </a:lnTo>
                <a:close/>
              </a:path>
              <a:path w="4765675" h="1022985">
                <a:moveTo>
                  <a:pt x="4622288" y="1019555"/>
                </a:moveTo>
                <a:lnTo>
                  <a:pt x="4619240" y="1007363"/>
                </a:lnTo>
                <a:lnTo>
                  <a:pt x="4608572" y="1008887"/>
                </a:lnTo>
                <a:lnTo>
                  <a:pt x="4582664" y="1008887"/>
                </a:lnTo>
                <a:lnTo>
                  <a:pt x="4582664" y="1022603"/>
                </a:lnTo>
                <a:lnTo>
                  <a:pt x="4591808" y="1022603"/>
                </a:lnTo>
                <a:lnTo>
                  <a:pt x="4610096" y="1021079"/>
                </a:lnTo>
                <a:lnTo>
                  <a:pt x="4622288" y="1019555"/>
                </a:lnTo>
                <a:close/>
              </a:path>
              <a:path w="4765675" h="1022985">
                <a:moveTo>
                  <a:pt x="4570472" y="1022603"/>
                </a:moveTo>
                <a:lnTo>
                  <a:pt x="4570472" y="1008887"/>
                </a:lnTo>
                <a:lnTo>
                  <a:pt x="4532372" y="1008887"/>
                </a:lnTo>
                <a:lnTo>
                  <a:pt x="4532372" y="1022603"/>
                </a:lnTo>
                <a:lnTo>
                  <a:pt x="4570472" y="1022603"/>
                </a:lnTo>
                <a:close/>
              </a:path>
              <a:path w="4765675" h="1022985">
                <a:moveTo>
                  <a:pt x="4520180" y="1022603"/>
                </a:moveTo>
                <a:lnTo>
                  <a:pt x="4520180" y="1008887"/>
                </a:lnTo>
                <a:lnTo>
                  <a:pt x="4482080" y="1008887"/>
                </a:lnTo>
                <a:lnTo>
                  <a:pt x="4482080" y="1022603"/>
                </a:lnTo>
                <a:lnTo>
                  <a:pt x="4520180" y="1022603"/>
                </a:lnTo>
                <a:close/>
              </a:path>
              <a:path w="4765675" h="1022985">
                <a:moveTo>
                  <a:pt x="4468364" y="1022603"/>
                </a:moveTo>
                <a:lnTo>
                  <a:pt x="4468364" y="1008887"/>
                </a:lnTo>
                <a:lnTo>
                  <a:pt x="4430264" y="1008887"/>
                </a:lnTo>
                <a:lnTo>
                  <a:pt x="4430264" y="1022603"/>
                </a:lnTo>
                <a:lnTo>
                  <a:pt x="4468364" y="1022603"/>
                </a:lnTo>
                <a:close/>
              </a:path>
              <a:path w="4765675" h="1022985">
                <a:moveTo>
                  <a:pt x="4418072" y="1022603"/>
                </a:moveTo>
                <a:lnTo>
                  <a:pt x="4418072" y="1008887"/>
                </a:lnTo>
                <a:lnTo>
                  <a:pt x="4379972" y="1008887"/>
                </a:lnTo>
                <a:lnTo>
                  <a:pt x="4379972" y="1022603"/>
                </a:lnTo>
                <a:lnTo>
                  <a:pt x="4418072" y="1022603"/>
                </a:lnTo>
                <a:close/>
              </a:path>
              <a:path w="4765675" h="1022985">
                <a:moveTo>
                  <a:pt x="4367780" y="1022603"/>
                </a:moveTo>
                <a:lnTo>
                  <a:pt x="4367780" y="1008887"/>
                </a:lnTo>
                <a:lnTo>
                  <a:pt x="4329680" y="1008887"/>
                </a:lnTo>
                <a:lnTo>
                  <a:pt x="4329680" y="1022603"/>
                </a:lnTo>
                <a:lnTo>
                  <a:pt x="4367780" y="1022603"/>
                </a:lnTo>
                <a:close/>
              </a:path>
              <a:path w="4765675" h="1022985">
                <a:moveTo>
                  <a:pt x="4315964" y="1022603"/>
                </a:moveTo>
                <a:lnTo>
                  <a:pt x="4315964" y="1008887"/>
                </a:lnTo>
                <a:lnTo>
                  <a:pt x="4277864" y="1008887"/>
                </a:lnTo>
                <a:lnTo>
                  <a:pt x="4277864" y="1022603"/>
                </a:lnTo>
                <a:lnTo>
                  <a:pt x="4315964" y="1022603"/>
                </a:lnTo>
                <a:close/>
              </a:path>
              <a:path w="4765675" h="1022985">
                <a:moveTo>
                  <a:pt x="4265672" y="1022603"/>
                </a:moveTo>
                <a:lnTo>
                  <a:pt x="4265672" y="1008887"/>
                </a:lnTo>
                <a:lnTo>
                  <a:pt x="4227572" y="1008887"/>
                </a:lnTo>
                <a:lnTo>
                  <a:pt x="4227572" y="1022603"/>
                </a:lnTo>
                <a:lnTo>
                  <a:pt x="4265672" y="1022603"/>
                </a:lnTo>
                <a:close/>
              </a:path>
              <a:path w="4765675" h="1022985">
                <a:moveTo>
                  <a:pt x="4215380" y="1022603"/>
                </a:moveTo>
                <a:lnTo>
                  <a:pt x="4215380" y="1008887"/>
                </a:lnTo>
                <a:lnTo>
                  <a:pt x="4177280" y="1008887"/>
                </a:lnTo>
                <a:lnTo>
                  <a:pt x="4177280" y="1022603"/>
                </a:lnTo>
                <a:lnTo>
                  <a:pt x="4215380" y="1022603"/>
                </a:lnTo>
                <a:close/>
              </a:path>
              <a:path w="4765675" h="1022985">
                <a:moveTo>
                  <a:pt x="4163564" y="1022603"/>
                </a:moveTo>
                <a:lnTo>
                  <a:pt x="4163564" y="1008887"/>
                </a:lnTo>
                <a:lnTo>
                  <a:pt x="4125464" y="1008887"/>
                </a:lnTo>
                <a:lnTo>
                  <a:pt x="4125464" y="1022603"/>
                </a:lnTo>
                <a:lnTo>
                  <a:pt x="4163564" y="1022603"/>
                </a:lnTo>
                <a:close/>
              </a:path>
              <a:path w="4765675" h="1022985">
                <a:moveTo>
                  <a:pt x="4113272" y="1022603"/>
                </a:moveTo>
                <a:lnTo>
                  <a:pt x="4113272" y="1008887"/>
                </a:lnTo>
                <a:lnTo>
                  <a:pt x="4075172" y="1008887"/>
                </a:lnTo>
                <a:lnTo>
                  <a:pt x="4075172" y="1022603"/>
                </a:lnTo>
                <a:lnTo>
                  <a:pt x="4113272" y="1022603"/>
                </a:lnTo>
                <a:close/>
              </a:path>
              <a:path w="4765675" h="1022985">
                <a:moveTo>
                  <a:pt x="4062980" y="1022603"/>
                </a:moveTo>
                <a:lnTo>
                  <a:pt x="4062980" y="1008887"/>
                </a:lnTo>
                <a:lnTo>
                  <a:pt x="4024880" y="1008887"/>
                </a:lnTo>
                <a:lnTo>
                  <a:pt x="4024880" y="1022603"/>
                </a:lnTo>
                <a:lnTo>
                  <a:pt x="4062980" y="1022603"/>
                </a:lnTo>
                <a:close/>
              </a:path>
              <a:path w="4765675" h="1022985">
                <a:moveTo>
                  <a:pt x="4011164" y="1022603"/>
                </a:moveTo>
                <a:lnTo>
                  <a:pt x="4011164" y="1008887"/>
                </a:lnTo>
                <a:lnTo>
                  <a:pt x="3973064" y="1008887"/>
                </a:lnTo>
                <a:lnTo>
                  <a:pt x="3973064" y="1022603"/>
                </a:lnTo>
                <a:lnTo>
                  <a:pt x="4011164" y="1022603"/>
                </a:lnTo>
                <a:close/>
              </a:path>
              <a:path w="4765675" h="1022985">
                <a:moveTo>
                  <a:pt x="3960872" y="1022603"/>
                </a:moveTo>
                <a:lnTo>
                  <a:pt x="3960872" y="1008887"/>
                </a:lnTo>
                <a:lnTo>
                  <a:pt x="3922772" y="1008887"/>
                </a:lnTo>
                <a:lnTo>
                  <a:pt x="3922772" y="1022603"/>
                </a:lnTo>
                <a:lnTo>
                  <a:pt x="3960872" y="1022603"/>
                </a:lnTo>
                <a:close/>
              </a:path>
              <a:path w="4765675" h="1022985">
                <a:moveTo>
                  <a:pt x="3910580" y="1022603"/>
                </a:moveTo>
                <a:lnTo>
                  <a:pt x="3910580" y="1008887"/>
                </a:lnTo>
                <a:lnTo>
                  <a:pt x="3872480" y="1008887"/>
                </a:lnTo>
                <a:lnTo>
                  <a:pt x="3872480" y="1022603"/>
                </a:lnTo>
                <a:lnTo>
                  <a:pt x="3910580" y="1022603"/>
                </a:lnTo>
                <a:close/>
              </a:path>
              <a:path w="4765675" h="1022985">
                <a:moveTo>
                  <a:pt x="3858764" y="1022603"/>
                </a:moveTo>
                <a:lnTo>
                  <a:pt x="3858764" y="1008887"/>
                </a:lnTo>
                <a:lnTo>
                  <a:pt x="3820664" y="1008887"/>
                </a:lnTo>
                <a:lnTo>
                  <a:pt x="3820664" y="1022603"/>
                </a:lnTo>
                <a:lnTo>
                  <a:pt x="3858764" y="1022603"/>
                </a:lnTo>
                <a:close/>
              </a:path>
              <a:path w="4765675" h="1022985">
                <a:moveTo>
                  <a:pt x="3808472" y="1022603"/>
                </a:moveTo>
                <a:lnTo>
                  <a:pt x="3808472" y="1008887"/>
                </a:lnTo>
                <a:lnTo>
                  <a:pt x="3770372" y="1008887"/>
                </a:lnTo>
                <a:lnTo>
                  <a:pt x="3770372" y="1022603"/>
                </a:lnTo>
                <a:lnTo>
                  <a:pt x="3808472" y="1022603"/>
                </a:lnTo>
                <a:close/>
              </a:path>
              <a:path w="4765675" h="1022985">
                <a:moveTo>
                  <a:pt x="3758180" y="1022603"/>
                </a:moveTo>
                <a:lnTo>
                  <a:pt x="3758180" y="1008887"/>
                </a:lnTo>
                <a:lnTo>
                  <a:pt x="3720080" y="1008887"/>
                </a:lnTo>
                <a:lnTo>
                  <a:pt x="3720080" y="1022603"/>
                </a:lnTo>
                <a:lnTo>
                  <a:pt x="3758180" y="1022603"/>
                </a:lnTo>
                <a:close/>
              </a:path>
              <a:path w="4765675" h="1022985">
                <a:moveTo>
                  <a:pt x="3706364" y="1022603"/>
                </a:moveTo>
                <a:lnTo>
                  <a:pt x="3706364" y="1008887"/>
                </a:lnTo>
                <a:lnTo>
                  <a:pt x="3668264" y="1008887"/>
                </a:lnTo>
                <a:lnTo>
                  <a:pt x="3668264" y="1022603"/>
                </a:lnTo>
                <a:lnTo>
                  <a:pt x="3706364" y="1022603"/>
                </a:lnTo>
                <a:close/>
              </a:path>
              <a:path w="4765675" h="1022985">
                <a:moveTo>
                  <a:pt x="3656072" y="1022603"/>
                </a:moveTo>
                <a:lnTo>
                  <a:pt x="3656072" y="1008887"/>
                </a:lnTo>
                <a:lnTo>
                  <a:pt x="3617972" y="1008887"/>
                </a:lnTo>
                <a:lnTo>
                  <a:pt x="3617972" y="1022603"/>
                </a:lnTo>
                <a:lnTo>
                  <a:pt x="3656072" y="1022603"/>
                </a:lnTo>
                <a:close/>
              </a:path>
              <a:path w="4765675" h="1022985">
                <a:moveTo>
                  <a:pt x="3605780" y="1022603"/>
                </a:moveTo>
                <a:lnTo>
                  <a:pt x="3605780" y="1008887"/>
                </a:lnTo>
                <a:lnTo>
                  <a:pt x="3567680" y="1008887"/>
                </a:lnTo>
                <a:lnTo>
                  <a:pt x="3567680" y="1022603"/>
                </a:lnTo>
                <a:lnTo>
                  <a:pt x="3605780" y="1022603"/>
                </a:lnTo>
                <a:close/>
              </a:path>
              <a:path w="4765675" h="1022985">
                <a:moveTo>
                  <a:pt x="3553964" y="1022603"/>
                </a:moveTo>
                <a:lnTo>
                  <a:pt x="3553964" y="1008887"/>
                </a:lnTo>
                <a:lnTo>
                  <a:pt x="3515864" y="1008887"/>
                </a:lnTo>
                <a:lnTo>
                  <a:pt x="3515864" y="1022603"/>
                </a:lnTo>
                <a:lnTo>
                  <a:pt x="3553964" y="1022603"/>
                </a:lnTo>
                <a:close/>
              </a:path>
              <a:path w="4765675" h="1022985">
                <a:moveTo>
                  <a:pt x="3503672" y="1022603"/>
                </a:moveTo>
                <a:lnTo>
                  <a:pt x="3503672" y="1008887"/>
                </a:lnTo>
                <a:lnTo>
                  <a:pt x="3465572" y="1008887"/>
                </a:lnTo>
                <a:lnTo>
                  <a:pt x="3465572" y="1022603"/>
                </a:lnTo>
                <a:lnTo>
                  <a:pt x="3503672" y="1022603"/>
                </a:lnTo>
                <a:close/>
              </a:path>
              <a:path w="4765675" h="1022985">
                <a:moveTo>
                  <a:pt x="3453380" y="1022603"/>
                </a:moveTo>
                <a:lnTo>
                  <a:pt x="3453380" y="1008887"/>
                </a:lnTo>
                <a:lnTo>
                  <a:pt x="3415280" y="1008887"/>
                </a:lnTo>
                <a:lnTo>
                  <a:pt x="3415280" y="1022603"/>
                </a:lnTo>
                <a:lnTo>
                  <a:pt x="3453380" y="1022603"/>
                </a:lnTo>
                <a:close/>
              </a:path>
              <a:path w="4765675" h="1022985">
                <a:moveTo>
                  <a:pt x="3401564" y="1022603"/>
                </a:moveTo>
                <a:lnTo>
                  <a:pt x="3401564" y="1008887"/>
                </a:lnTo>
                <a:lnTo>
                  <a:pt x="3363464" y="1008887"/>
                </a:lnTo>
                <a:lnTo>
                  <a:pt x="3363464" y="1022603"/>
                </a:lnTo>
                <a:lnTo>
                  <a:pt x="3401564" y="1022603"/>
                </a:lnTo>
                <a:close/>
              </a:path>
              <a:path w="4765675" h="1022985">
                <a:moveTo>
                  <a:pt x="3351272" y="1022603"/>
                </a:moveTo>
                <a:lnTo>
                  <a:pt x="3351272" y="1008887"/>
                </a:lnTo>
                <a:lnTo>
                  <a:pt x="3313172" y="1008887"/>
                </a:lnTo>
                <a:lnTo>
                  <a:pt x="3313172" y="1022603"/>
                </a:lnTo>
                <a:lnTo>
                  <a:pt x="3351272" y="1022603"/>
                </a:lnTo>
                <a:close/>
              </a:path>
              <a:path w="4765675" h="1022985">
                <a:moveTo>
                  <a:pt x="3300980" y="1022603"/>
                </a:moveTo>
                <a:lnTo>
                  <a:pt x="3300980" y="1008887"/>
                </a:lnTo>
                <a:lnTo>
                  <a:pt x="3262880" y="1008887"/>
                </a:lnTo>
                <a:lnTo>
                  <a:pt x="3262880" y="1022603"/>
                </a:lnTo>
                <a:lnTo>
                  <a:pt x="3300980" y="1022603"/>
                </a:lnTo>
                <a:close/>
              </a:path>
              <a:path w="4765675" h="1022985">
                <a:moveTo>
                  <a:pt x="3249164" y="1022603"/>
                </a:moveTo>
                <a:lnTo>
                  <a:pt x="3249164" y="1008887"/>
                </a:lnTo>
                <a:lnTo>
                  <a:pt x="3211064" y="1008887"/>
                </a:lnTo>
                <a:lnTo>
                  <a:pt x="3211064" y="1022603"/>
                </a:lnTo>
                <a:lnTo>
                  <a:pt x="3249164" y="1022603"/>
                </a:lnTo>
                <a:close/>
              </a:path>
              <a:path w="4765675" h="1022985">
                <a:moveTo>
                  <a:pt x="3198872" y="1022603"/>
                </a:moveTo>
                <a:lnTo>
                  <a:pt x="3198872" y="1008887"/>
                </a:lnTo>
                <a:lnTo>
                  <a:pt x="3160772" y="1008887"/>
                </a:lnTo>
                <a:lnTo>
                  <a:pt x="3160772" y="1022603"/>
                </a:lnTo>
                <a:lnTo>
                  <a:pt x="3198872" y="1022603"/>
                </a:lnTo>
                <a:close/>
              </a:path>
              <a:path w="4765675" h="1022985">
                <a:moveTo>
                  <a:pt x="3148580" y="1022603"/>
                </a:moveTo>
                <a:lnTo>
                  <a:pt x="3148580" y="1008887"/>
                </a:lnTo>
                <a:lnTo>
                  <a:pt x="3110480" y="1008887"/>
                </a:lnTo>
                <a:lnTo>
                  <a:pt x="3110480" y="1022603"/>
                </a:lnTo>
                <a:lnTo>
                  <a:pt x="3148580" y="1022603"/>
                </a:lnTo>
                <a:close/>
              </a:path>
              <a:path w="4765675" h="1022985">
                <a:moveTo>
                  <a:pt x="3096764" y="1022603"/>
                </a:moveTo>
                <a:lnTo>
                  <a:pt x="3096764" y="1008887"/>
                </a:lnTo>
                <a:lnTo>
                  <a:pt x="3058664" y="1008887"/>
                </a:lnTo>
                <a:lnTo>
                  <a:pt x="3058664" y="1022603"/>
                </a:lnTo>
                <a:lnTo>
                  <a:pt x="3096764" y="1022603"/>
                </a:lnTo>
                <a:close/>
              </a:path>
              <a:path w="4765675" h="1022985">
                <a:moveTo>
                  <a:pt x="3046472" y="1022603"/>
                </a:moveTo>
                <a:lnTo>
                  <a:pt x="3046472" y="1008887"/>
                </a:lnTo>
                <a:lnTo>
                  <a:pt x="3008372" y="1008887"/>
                </a:lnTo>
                <a:lnTo>
                  <a:pt x="3008372" y="1022603"/>
                </a:lnTo>
                <a:lnTo>
                  <a:pt x="3046472" y="1022603"/>
                </a:lnTo>
                <a:close/>
              </a:path>
              <a:path w="4765675" h="1022985">
                <a:moveTo>
                  <a:pt x="2996180" y="1022603"/>
                </a:moveTo>
                <a:lnTo>
                  <a:pt x="2996180" y="1008887"/>
                </a:lnTo>
                <a:lnTo>
                  <a:pt x="2958080" y="1008887"/>
                </a:lnTo>
                <a:lnTo>
                  <a:pt x="2958080" y="1022603"/>
                </a:lnTo>
                <a:lnTo>
                  <a:pt x="2996180" y="1022603"/>
                </a:lnTo>
                <a:close/>
              </a:path>
              <a:path w="4765675" h="1022985">
                <a:moveTo>
                  <a:pt x="2944364" y="1022603"/>
                </a:moveTo>
                <a:lnTo>
                  <a:pt x="2944364" y="1008887"/>
                </a:lnTo>
                <a:lnTo>
                  <a:pt x="2906264" y="1008887"/>
                </a:lnTo>
                <a:lnTo>
                  <a:pt x="2906264" y="1022603"/>
                </a:lnTo>
                <a:lnTo>
                  <a:pt x="2944364" y="1022603"/>
                </a:lnTo>
                <a:close/>
              </a:path>
              <a:path w="4765675" h="1022985">
                <a:moveTo>
                  <a:pt x="2894072" y="1022603"/>
                </a:moveTo>
                <a:lnTo>
                  <a:pt x="2894072" y="1008887"/>
                </a:lnTo>
                <a:lnTo>
                  <a:pt x="2855972" y="1008887"/>
                </a:lnTo>
                <a:lnTo>
                  <a:pt x="2855972" y="1022603"/>
                </a:lnTo>
                <a:lnTo>
                  <a:pt x="2894072" y="1022603"/>
                </a:lnTo>
                <a:close/>
              </a:path>
              <a:path w="4765675" h="1022985">
                <a:moveTo>
                  <a:pt x="2843780" y="1022603"/>
                </a:moveTo>
                <a:lnTo>
                  <a:pt x="2843780" y="1008887"/>
                </a:lnTo>
                <a:lnTo>
                  <a:pt x="2805680" y="1008887"/>
                </a:lnTo>
                <a:lnTo>
                  <a:pt x="2805680" y="1022603"/>
                </a:lnTo>
                <a:lnTo>
                  <a:pt x="2843780" y="1022603"/>
                </a:lnTo>
                <a:close/>
              </a:path>
              <a:path w="4765675" h="1022985">
                <a:moveTo>
                  <a:pt x="2791964" y="1022603"/>
                </a:moveTo>
                <a:lnTo>
                  <a:pt x="2791964" y="1008887"/>
                </a:lnTo>
                <a:lnTo>
                  <a:pt x="2753864" y="1008887"/>
                </a:lnTo>
                <a:lnTo>
                  <a:pt x="2753864" y="1022603"/>
                </a:lnTo>
                <a:lnTo>
                  <a:pt x="2791964" y="1022603"/>
                </a:lnTo>
                <a:close/>
              </a:path>
              <a:path w="4765675" h="1022985">
                <a:moveTo>
                  <a:pt x="2741672" y="1022603"/>
                </a:moveTo>
                <a:lnTo>
                  <a:pt x="2741672" y="1008887"/>
                </a:lnTo>
                <a:lnTo>
                  <a:pt x="2703572" y="1008887"/>
                </a:lnTo>
                <a:lnTo>
                  <a:pt x="2703572" y="1022603"/>
                </a:lnTo>
                <a:lnTo>
                  <a:pt x="2741672" y="1022603"/>
                </a:lnTo>
                <a:close/>
              </a:path>
              <a:path w="4765675" h="1022985">
                <a:moveTo>
                  <a:pt x="2691380" y="1022603"/>
                </a:moveTo>
                <a:lnTo>
                  <a:pt x="2691380" y="1008887"/>
                </a:lnTo>
                <a:lnTo>
                  <a:pt x="2653280" y="1008887"/>
                </a:lnTo>
                <a:lnTo>
                  <a:pt x="2653280" y="1022603"/>
                </a:lnTo>
                <a:lnTo>
                  <a:pt x="2691380" y="1022603"/>
                </a:lnTo>
                <a:close/>
              </a:path>
              <a:path w="4765675" h="1022985">
                <a:moveTo>
                  <a:pt x="2639564" y="1022603"/>
                </a:moveTo>
                <a:lnTo>
                  <a:pt x="2639564" y="1008887"/>
                </a:lnTo>
                <a:lnTo>
                  <a:pt x="2601464" y="1008887"/>
                </a:lnTo>
                <a:lnTo>
                  <a:pt x="2601464" y="1022603"/>
                </a:lnTo>
                <a:lnTo>
                  <a:pt x="2639564" y="1022603"/>
                </a:lnTo>
                <a:close/>
              </a:path>
              <a:path w="4765675" h="1022985">
                <a:moveTo>
                  <a:pt x="2589272" y="1022603"/>
                </a:moveTo>
                <a:lnTo>
                  <a:pt x="2589272" y="1008887"/>
                </a:lnTo>
                <a:lnTo>
                  <a:pt x="2551172" y="1008887"/>
                </a:lnTo>
                <a:lnTo>
                  <a:pt x="2551172" y="1022603"/>
                </a:lnTo>
                <a:lnTo>
                  <a:pt x="2589272" y="1022603"/>
                </a:lnTo>
                <a:close/>
              </a:path>
              <a:path w="4765675" h="1022985">
                <a:moveTo>
                  <a:pt x="2538980" y="1022603"/>
                </a:moveTo>
                <a:lnTo>
                  <a:pt x="2538980" y="1008887"/>
                </a:lnTo>
                <a:lnTo>
                  <a:pt x="2500880" y="1008887"/>
                </a:lnTo>
                <a:lnTo>
                  <a:pt x="2500880" y="1022603"/>
                </a:lnTo>
                <a:lnTo>
                  <a:pt x="2538980" y="1022603"/>
                </a:lnTo>
                <a:close/>
              </a:path>
              <a:path w="4765675" h="1022985">
                <a:moveTo>
                  <a:pt x="2487164" y="1022603"/>
                </a:moveTo>
                <a:lnTo>
                  <a:pt x="2487164" y="1008887"/>
                </a:lnTo>
                <a:lnTo>
                  <a:pt x="2449064" y="1008887"/>
                </a:lnTo>
                <a:lnTo>
                  <a:pt x="2449064" y="1022603"/>
                </a:lnTo>
                <a:lnTo>
                  <a:pt x="2487164" y="1022603"/>
                </a:lnTo>
                <a:close/>
              </a:path>
              <a:path w="4765675" h="1022985">
                <a:moveTo>
                  <a:pt x="2436872" y="1022603"/>
                </a:moveTo>
                <a:lnTo>
                  <a:pt x="2436872" y="1008887"/>
                </a:lnTo>
                <a:lnTo>
                  <a:pt x="2398772" y="1008887"/>
                </a:lnTo>
                <a:lnTo>
                  <a:pt x="2398772" y="1022603"/>
                </a:lnTo>
                <a:lnTo>
                  <a:pt x="2436872" y="1022603"/>
                </a:lnTo>
                <a:close/>
              </a:path>
              <a:path w="4765675" h="1022985">
                <a:moveTo>
                  <a:pt x="2386580" y="1022603"/>
                </a:moveTo>
                <a:lnTo>
                  <a:pt x="2386580" y="1008887"/>
                </a:lnTo>
                <a:lnTo>
                  <a:pt x="2348480" y="1008887"/>
                </a:lnTo>
                <a:lnTo>
                  <a:pt x="2348480" y="1022603"/>
                </a:lnTo>
                <a:lnTo>
                  <a:pt x="2386580" y="1022603"/>
                </a:lnTo>
                <a:close/>
              </a:path>
              <a:path w="4765675" h="1022985">
                <a:moveTo>
                  <a:pt x="2334764" y="1022603"/>
                </a:moveTo>
                <a:lnTo>
                  <a:pt x="2334764" y="1008887"/>
                </a:lnTo>
                <a:lnTo>
                  <a:pt x="2296664" y="1008887"/>
                </a:lnTo>
                <a:lnTo>
                  <a:pt x="2296664" y="1022603"/>
                </a:lnTo>
                <a:lnTo>
                  <a:pt x="2334764" y="1022603"/>
                </a:lnTo>
                <a:close/>
              </a:path>
              <a:path w="4765675" h="1022985">
                <a:moveTo>
                  <a:pt x="2284472" y="1022603"/>
                </a:moveTo>
                <a:lnTo>
                  <a:pt x="2284472" y="1008887"/>
                </a:lnTo>
                <a:lnTo>
                  <a:pt x="2246372" y="1008887"/>
                </a:lnTo>
                <a:lnTo>
                  <a:pt x="2246372" y="1022603"/>
                </a:lnTo>
                <a:lnTo>
                  <a:pt x="2284472" y="1022603"/>
                </a:lnTo>
                <a:close/>
              </a:path>
              <a:path w="4765675" h="1022985">
                <a:moveTo>
                  <a:pt x="2234180" y="1022603"/>
                </a:moveTo>
                <a:lnTo>
                  <a:pt x="2234180" y="1008887"/>
                </a:lnTo>
                <a:lnTo>
                  <a:pt x="2196080" y="1008887"/>
                </a:lnTo>
                <a:lnTo>
                  <a:pt x="2196080" y="1022603"/>
                </a:lnTo>
                <a:lnTo>
                  <a:pt x="2234180" y="1022603"/>
                </a:lnTo>
                <a:close/>
              </a:path>
              <a:path w="4765675" h="1022985">
                <a:moveTo>
                  <a:pt x="2182364" y="1022603"/>
                </a:moveTo>
                <a:lnTo>
                  <a:pt x="2182364" y="1008887"/>
                </a:lnTo>
                <a:lnTo>
                  <a:pt x="2144264" y="1008887"/>
                </a:lnTo>
                <a:lnTo>
                  <a:pt x="2144264" y="1022603"/>
                </a:lnTo>
                <a:lnTo>
                  <a:pt x="2182364" y="1022603"/>
                </a:lnTo>
                <a:close/>
              </a:path>
              <a:path w="4765675" h="1022985">
                <a:moveTo>
                  <a:pt x="2132072" y="1022603"/>
                </a:moveTo>
                <a:lnTo>
                  <a:pt x="2132072" y="1008887"/>
                </a:lnTo>
                <a:lnTo>
                  <a:pt x="2093972" y="1008887"/>
                </a:lnTo>
                <a:lnTo>
                  <a:pt x="2093972" y="1022603"/>
                </a:lnTo>
                <a:lnTo>
                  <a:pt x="2132072" y="1022603"/>
                </a:lnTo>
                <a:close/>
              </a:path>
              <a:path w="4765675" h="1022985">
                <a:moveTo>
                  <a:pt x="2081780" y="1022603"/>
                </a:moveTo>
                <a:lnTo>
                  <a:pt x="2081780" y="1008887"/>
                </a:lnTo>
                <a:lnTo>
                  <a:pt x="2043680" y="1008887"/>
                </a:lnTo>
                <a:lnTo>
                  <a:pt x="2043680" y="1022603"/>
                </a:lnTo>
                <a:lnTo>
                  <a:pt x="2081780" y="1022603"/>
                </a:lnTo>
                <a:close/>
              </a:path>
              <a:path w="4765675" h="1022985">
                <a:moveTo>
                  <a:pt x="2029964" y="1022603"/>
                </a:moveTo>
                <a:lnTo>
                  <a:pt x="2029964" y="1008887"/>
                </a:lnTo>
                <a:lnTo>
                  <a:pt x="1991864" y="1008887"/>
                </a:lnTo>
                <a:lnTo>
                  <a:pt x="1991864" y="1022603"/>
                </a:lnTo>
                <a:lnTo>
                  <a:pt x="2029964" y="1022603"/>
                </a:lnTo>
                <a:close/>
              </a:path>
              <a:path w="4765675" h="1022985">
                <a:moveTo>
                  <a:pt x="1979672" y="1022603"/>
                </a:moveTo>
                <a:lnTo>
                  <a:pt x="1979672" y="1008887"/>
                </a:lnTo>
                <a:lnTo>
                  <a:pt x="1941572" y="1008887"/>
                </a:lnTo>
                <a:lnTo>
                  <a:pt x="1941572" y="1022603"/>
                </a:lnTo>
                <a:lnTo>
                  <a:pt x="1979672" y="1022603"/>
                </a:lnTo>
                <a:close/>
              </a:path>
              <a:path w="4765675" h="1022985">
                <a:moveTo>
                  <a:pt x="1929380" y="1022603"/>
                </a:moveTo>
                <a:lnTo>
                  <a:pt x="1929380" y="1008887"/>
                </a:lnTo>
                <a:lnTo>
                  <a:pt x="1891280" y="1008887"/>
                </a:lnTo>
                <a:lnTo>
                  <a:pt x="1891280" y="1022603"/>
                </a:lnTo>
                <a:lnTo>
                  <a:pt x="1929380" y="1022603"/>
                </a:lnTo>
                <a:close/>
              </a:path>
              <a:path w="4765675" h="1022985">
                <a:moveTo>
                  <a:pt x="1877564" y="1022603"/>
                </a:moveTo>
                <a:lnTo>
                  <a:pt x="1877564" y="1008887"/>
                </a:lnTo>
                <a:lnTo>
                  <a:pt x="1839464" y="1008887"/>
                </a:lnTo>
                <a:lnTo>
                  <a:pt x="1839464" y="1022603"/>
                </a:lnTo>
                <a:lnTo>
                  <a:pt x="1877564" y="1022603"/>
                </a:lnTo>
                <a:close/>
              </a:path>
              <a:path w="4765675" h="1022985">
                <a:moveTo>
                  <a:pt x="1827272" y="1022603"/>
                </a:moveTo>
                <a:lnTo>
                  <a:pt x="1827272" y="1008887"/>
                </a:lnTo>
                <a:lnTo>
                  <a:pt x="1789172" y="1008887"/>
                </a:lnTo>
                <a:lnTo>
                  <a:pt x="1789172" y="1022603"/>
                </a:lnTo>
                <a:lnTo>
                  <a:pt x="1827272" y="1022603"/>
                </a:lnTo>
                <a:close/>
              </a:path>
              <a:path w="4765675" h="1022985">
                <a:moveTo>
                  <a:pt x="1776980" y="1022603"/>
                </a:moveTo>
                <a:lnTo>
                  <a:pt x="1776980" y="1008887"/>
                </a:lnTo>
                <a:lnTo>
                  <a:pt x="1738880" y="1008887"/>
                </a:lnTo>
                <a:lnTo>
                  <a:pt x="1738880" y="1022603"/>
                </a:lnTo>
                <a:lnTo>
                  <a:pt x="1776980" y="1022603"/>
                </a:lnTo>
                <a:close/>
              </a:path>
              <a:path w="4765675" h="1022985">
                <a:moveTo>
                  <a:pt x="1725164" y="1022603"/>
                </a:moveTo>
                <a:lnTo>
                  <a:pt x="1725164" y="1008887"/>
                </a:lnTo>
                <a:lnTo>
                  <a:pt x="1687064" y="1008887"/>
                </a:lnTo>
                <a:lnTo>
                  <a:pt x="1687064" y="1022603"/>
                </a:lnTo>
                <a:lnTo>
                  <a:pt x="1725164" y="1022603"/>
                </a:lnTo>
                <a:close/>
              </a:path>
              <a:path w="4765675" h="1022985">
                <a:moveTo>
                  <a:pt x="1674872" y="1022603"/>
                </a:moveTo>
                <a:lnTo>
                  <a:pt x="1674872" y="1008887"/>
                </a:lnTo>
                <a:lnTo>
                  <a:pt x="1636772" y="1008887"/>
                </a:lnTo>
                <a:lnTo>
                  <a:pt x="1636772" y="1022603"/>
                </a:lnTo>
                <a:lnTo>
                  <a:pt x="1674872" y="1022603"/>
                </a:lnTo>
                <a:close/>
              </a:path>
              <a:path w="4765675" h="1022985">
                <a:moveTo>
                  <a:pt x="1624580" y="1022603"/>
                </a:moveTo>
                <a:lnTo>
                  <a:pt x="1624580" y="1008887"/>
                </a:lnTo>
                <a:lnTo>
                  <a:pt x="1586480" y="1008887"/>
                </a:lnTo>
                <a:lnTo>
                  <a:pt x="1586480" y="1022603"/>
                </a:lnTo>
                <a:lnTo>
                  <a:pt x="1624580" y="1022603"/>
                </a:lnTo>
                <a:close/>
              </a:path>
              <a:path w="4765675" h="1022985">
                <a:moveTo>
                  <a:pt x="1572764" y="1022603"/>
                </a:moveTo>
                <a:lnTo>
                  <a:pt x="1572764" y="1008887"/>
                </a:lnTo>
                <a:lnTo>
                  <a:pt x="1534664" y="1008887"/>
                </a:lnTo>
                <a:lnTo>
                  <a:pt x="1534664" y="1022603"/>
                </a:lnTo>
                <a:lnTo>
                  <a:pt x="1572764" y="1022603"/>
                </a:lnTo>
                <a:close/>
              </a:path>
              <a:path w="4765675" h="1022985">
                <a:moveTo>
                  <a:pt x="1522472" y="1022603"/>
                </a:moveTo>
                <a:lnTo>
                  <a:pt x="1522472" y="1008887"/>
                </a:lnTo>
                <a:lnTo>
                  <a:pt x="1484372" y="1008887"/>
                </a:lnTo>
                <a:lnTo>
                  <a:pt x="1484372" y="1022603"/>
                </a:lnTo>
                <a:lnTo>
                  <a:pt x="1522472" y="1022603"/>
                </a:lnTo>
                <a:close/>
              </a:path>
              <a:path w="4765675" h="1022985">
                <a:moveTo>
                  <a:pt x="1472180" y="1022603"/>
                </a:moveTo>
                <a:lnTo>
                  <a:pt x="1472180" y="1008887"/>
                </a:lnTo>
                <a:lnTo>
                  <a:pt x="1434080" y="1008887"/>
                </a:lnTo>
                <a:lnTo>
                  <a:pt x="1434080" y="1022603"/>
                </a:lnTo>
                <a:lnTo>
                  <a:pt x="1472180" y="1022603"/>
                </a:lnTo>
                <a:close/>
              </a:path>
              <a:path w="4765675" h="1022985">
                <a:moveTo>
                  <a:pt x="1420364" y="1022603"/>
                </a:moveTo>
                <a:lnTo>
                  <a:pt x="1420364" y="1008887"/>
                </a:lnTo>
                <a:lnTo>
                  <a:pt x="1382264" y="1008887"/>
                </a:lnTo>
                <a:lnTo>
                  <a:pt x="1382264" y="1022603"/>
                </a:lnTo>
                <a:lnTo>
                  <a:pt x="1420364" y="1022603"/>
                </a:lnTo>
                <a:close/>
              </a:path>
              <a:path w="4765675" h="1022985">
                <a:moveTo>
                  <a:pt x="1370072" y="1022603"/>
                </a:moveTo>
                <a:lnTo>
                  <a:pt x="1370072" y="1008887"/>
                </a:lnTo>
                <a:lnTo>
                  <a:pt x="1331972" y="1008887"/>
                </a:lnTo>
                <a:lnTo>
                  <a:pt x="1331972" y="1022603"/>
                </a:lnTo>
                <a:lnTo>
                  <a:pt x="1370072" y="1022603"/>
                </a:lnTo>
                <a:close/>
              </a:path>
              <a:path w="4765675" h="1022985">
                <a:moveTo>
                  <a:pt x="1319780" y="1022603"/>
                </a:moveTo>
                <a:lnTo>
                  <a:pt x="1319780" y="1008887"/>
                </a:lnTo>
                <a:lnTo>
                  <a:pt x="1281680" y="1008887"/>
                </a:lnTo>
                <a:lnTo>
                  <a:pt x="1281680" y="1022603"/>
                </a:lnTo>
                <a:lnTo>
                  <a:pt x="1319780" y="1022603"/>
                </a:lnTo>
                <a:close/>
              </a:path>
              <a:path w="4765675" h="1022985">
                <a:moveTo>
                  <a:pt x="1267964" y="1022603"/>
                </a:moveTo>
                <a:lnTo>
                  <a:pt x="1267964" y="1008887"/>
                </a:lnTo>
                <a:lnTo>
                  <a:pt x="1229864" y="1008887"/>
                </a:lnTo>
                <a:lnTo>
                  <a:pt x="1229864" y="1022603"/>
                </a:lnTo>
                <a:lnTo>
                  <a:pt x="1267964" y="1022603"/>
                </a:lnTo>
                <a:close/>
              </a:path>
              <a:path w="4765675" h="1022985">
                <a:moveTo>
                  <a:pt x="1217672" y="1022603"/>
                </a:moveTo>
                <a:lnTo>
                  <a:pt x="1217672" y="1008887"/>
                </a:lnTo>
                <a:lnTo>
                  <a:pt x="1179572" y="1008887"/>
                </a:lnTo>
                <a:lnTo>
                  <a:pt x="1179572" y="1022603"/>
                </a:lnTo>
                <a:lnTo>
                  <a:pt x="1217672" y="1022603"/>
                </a:lnTo>
                <a:close/>
              </a:path>
              <a:path w="4765675" h="1022985">
                <a:moveTo>
                  <a:pt x="1167380" y="1022603"/>
                </a:moveTo>
                <a:lnTo>
                  <a:pt x="1167380" y="1008887"/>
                </a:lnTo>
                <a:lnTo>
                  <a:pt x="1129280" y="1008887"/>
                </a:lnTo>
                <a:lnTo>
                  <a:pt x="1129280" y="1022603"/>
                </a:lnTo>
                <a:lnTo>
                  <a:pt x="1167380" y="1022603"/>
                </a:lnTo>
                <a:close/>
              </a:path>
              <a:path w="4765675" h="1022985">
                <a:moveTo>
                  <a:pt x="1115564" y="1022603"/>
                </a:moveTo>
                <a:lnTo>
                  <a:pt x="1115564" y="1008887"/>
                </a:lnTo>
                <a:lnTo>
                  <a:pt x="1077464" y="1008887"/>
                </a:lnTo>
                <a:lnTo>
                  <a:pt x="1077464" y="1022603"/>
                </a:lnTo>
                <a:lnTo>
                  <a:pt x="1115564" y="1022603"/>
                </a:lnTo>
                <a:close/>
              </a:path>
              <a:path w="4765675" h="1022985">
                <a:moveTo>
                  <a:pt x="1065272" y="1022603"/>
                </a:moveTo>
                <a:lnTo>
                  <a:pt x="1065272" y="1008887"/>
                </a:lnTo>
                <a:lnTo>
                  <a:pt x="1027172" y="1008887"/>
                </a:lnTo>
                <a:lnTo>
                  <a:pt x="1027172" y="1022603"/>
                </a:lnTo>
                <a:lnTo>
                  <a:pt x="1065272" y="1022603"/>
                </a:lnTo>
                <a:close/>
              </a:path>
              <a:path w="4765675" h="1022985">
                <a:moveTo>
                  <a:pt x="1014980" y="1022603"/>
                </a:moveTo>
                <a:lnTo>
                  <a:pt x="1014980" y="1008887"/>
                </a:lnTo>
                <a:lnTo>
                  <a:pt x="976880" y="1008887"/>
                </a:lnTo>
                <a:lnTo>
                  <a:pt x="976880" y="1022603"/>
                </a:lnTo>
                <a:lnTo>
                  <a:pt x="1014980" y="1022603"/>
                </a:lnTo>
                <a:close/>
              </a:path>
              <a:path w="4765675" h="1022985">
                <a:moveTo>
                  <a:pt x="963164" y="1022603"/>
                </a:moveTo>
                <a:lnTo>
                  <a:pt x="963164" y="1008887"/>
                </a:lnTo>
                <a:lnTo>
                  <a:pt x="925064" y="1008887"/>
                </a:lnTo>
                <a:lnTo>
                  <a:pt x="925064" y="1022603"/>
                </a:lnTo>
                <a:lnTo>
                  <a:pt x="963164" y="1022603"/>
                </a:lnTo>
                <a:close/>
              </a:path>
              <a:path w="4765675" h="1022985">
                <a:moveTo>
                  <a:pt x="912872" y="1022603"/>
                </a:moveTo>
                <a:lnTo>
                  <a:pt x="912872" y="1008887"/>
                </a:lnTo>
                <a:lnTo>
                  <a:pt x="874775" y="1008887"/>
                </a:lnTo>
                <a:lnTo>
                  <a:pt x="874775" y="1022603"/>
                </a:lnTo>
                <a:lnTo>
                  <a:pt x="912872" y="1022603"/>
                </a:lnTo>
                <a:close/>
              </a:path>
              <a:path w="4765675" h="1022985">
                <a:moveTo>
                  <a:pt x="862583" y="1022603"/>
                </a:moveTo>
                <a:lnTo>
                  <a:pt x="862583" y="1008887"/>
                </a:lnTo>
                <a:lnTo>
                  <a:pt x="824483" y="1008887"/>
                </a:lnTo>
                <a:lnTo>
                  <a:pt x="824483" y="1022603"/>
                </a:lnTo>
                <a:lnTo>
                  <a:pt x="862583" y="1022603"/>
                </a:lnTo>
                <a:close/>
              </a:path>
              <a:path w="4765675" h="1022985">
                <a:moveTo>
                  <a:pt x="810767" y="1022603"/>
                </a:moveTo>
                <a:lnTo>
                  <a:pt x="810767" y="1008887"/>
                </a:lnTo>
                <a:lnTo>
                  <a:pt x="772667" y="1008887"/>
                </a:lnTo>
                <a:lnTo>
                  <a:pt x="772667" y="1022603"/>
                </a:lnTo>
                <a:lnTo>
                  <a:pt x="810767" y="1022603"/>
                </a:lnTo>
                <a:close/>
              </a:path>
              <a:path w="4765675" h="1022985">
                <a:moveTo>
                  <a:pt x="760475" y="1022603"/>
                </a:moveTo>
                <a:lnTo>
                  <a:pt x="760475" y="1008887"/>
                </a:lnTo>
                <a:lnTo>
                  <a:pt x="722375" y="1008887"/>
                </a:lnTo>
                <a:lnTo>
                  <a:pt x="722375" y="1022603"/>
                </a:lnTo>
                <a:lnTo>
                  <a:pt x="760475" y="1022603"/>
                </a:lnTo>
                <a:close/>
              </a:path>
              <a:path w="4765675" h="1022985">
                <a:moveTo>
                  <a:pt x="710183" y="1022603"/>
                </a:moveTo>
                <a:lnTo>
                  <a:pt x="710183" y="1008887"/>
                </a:lnTo>
                <a:lnTo>
                  <a:pt x="672083" y="1008887"/>
                </a:lnTo>
                <a:lnTo>
                  <a:pt x="672083" y="1022603"/>
                </a:lnTo>
                <a:lnTo>
                  <a:pt x="710183" y="1022603"/>
                </a:lnTo>
                <a:close/>
              </a:path>
              <a:path w="4765675" h="1022985">
                <a:moveTo>
                  <a:pt x="658367" y="1022603"/>
                </a:moveTo>
                <a:lnTo>
                  <a:pt x="658367" y="1008887"/>
                </a:lnTo>
                <a:lnTo>
                  <a:pt x="620267" y="1008887"/>
                </a:lnTo>
                <a:lnTo>
                  <a:pt x="620267" y="1022603"/>
                </a:lnTo>
                <a:lnTo>
                  <a:pt x="658367" y="1022603"/>
                </a:lnTo>
                <a:close/>
              </a:path>
              <a:path w="4765675" h="1022985">
                <a:moveTo>
                  <a:pt x="608075" y="1022603"/>
                </a:moveTo>
                <a:lnTo>
                  <a:pt x="608075" y="1008887"/>
                </a:lnTo>
                <a:lnTo>
                  <a:pt x="569975" y="1008887"/>
                </a:lnTo>
                <a:lnTo>
                  <a:pt x="569975" y="1022603"/>
                </a:lnTo>
                <a:lnTo>
                  <a:pt x="608075" y="1022603"/>
                </a:lnTo>
                <a:close/>
              </a:path>
              <a:path w="4765675" h="1022985">
                <a:moveTo>
                  <a:pt x="557783" y="1022603"/>
                </a:moveTo>
                <a:lnTo>
                  <a:pt x="557783" y="1008887"/>
                </a:lnTo>
                <a:lnTo>
                  <a:pt x="519683" y="1008887"/>
                </a:lnTo>
                <a:lnTo>
                  <a:pt x="519683" y="1022603"/>
                </a:lnTo>
                <a:lnTo>
                  <a:pt x="557783" y="1022603"/>
                </a:lnTo>
                <a:close/>
              </a:path>
              <a:path w="4765675" h="1022985">
                <a:moveTo>
                  <a:pt x="505967" y="1022603"/>
                </a:moveTo>
                <a:lnTo>
                  <a:pt x="505967" y="1008887"/>
                </a:lnTo>
                <a:lnTo>
                  <a:pt x="467867" y="1008887"/>
                </a:lnTo>
                <a:lnTo>
                  <a:pt x="467867" y="1022603"/>
                </a:lnTo>
                <a:lnTo>
                  <a:pt x="505967" y="1022603"/>
                </a:lnTo>
                <a:close/>
              </a:path>
              <a:path w="4765675" h="1022985">
                <a:moveTo>
                  <a:pt x="455675" y="1022603"/>
                </a:moveTo>
                <a:lnTo>
                  <a:pt x="455675" y="1008887"/>
                </a:lnTo>
                <a:lnTo>
                  <a:pt x="417575" y="1008887"/>
                </a:lnTo>
                <a:lnTo>
                  <a:pt x="417575" y="1022603"/>
                </a:lnTo>
                <a:lnTo>
                  <a:pt x="455675" y="1022603"/>
                </a:lnTo>
                <a:close/>
              </a:path>
              <a:path w="4765675" h="1022985">
                <a:moveTo>
                  <a:pt x="405383" y="1022603"/>
                </a:moveTo>
                <a:lnTo>
                  <a:pt x="405383" y="1008887"/>
                </a:lnTo>
                <a:lnTo>
                  <a:pt x="367283" y="1008887"/>
                </a:lnTo>
                <a:lnTo>
                  <a:pt x="367283" y="1022603"/>
                </a:lnTo>
                <a:lnTo>
                  <a:pt x="405383" y="1022603"/>
                </a:lnTo>
                <a:close/>
              </a:path>
              <a:path w="4765675" h="1022985">
                <a:moveTo>
                  <a:pt x="353567" y="1022603"/>
                </a:moveTo>
                <a:lnTo>
                  <a:pt x="353567" y="1008887"/>
                </a:lnTo>
                <a:lnTo>
                  <a:pt x="315467" y="1008887"/>
                </a:lnTo>
                <a:lnTo>
                  <a:pt x="315467" y="1022603"/>
                </a:lnTo>
                <a:lnTo>
                  <a:pt x="353567" y="1022603"/>
                </a:lnTo>
                <a:close/>
              </a:path>
              <a:path w="4765675" h="1022985">
                <a:moveTo>
                  <a:pt x="303275" y="1022603"/>
                </a:moveTo>
                <a:lnTo>
                  <a:pt x="303275" y="1008887"/>
                </a:lnTo>
                <a:lnTo>
                  <a:pt x="265175" y="1008887"/>
                </a:lnTo>
                <a:lnTo>
                  <a:pt x="265175" y="1022603"/>
                </a:lnTo>
                <a:lnTo>
                  <a:pt x="303275" y="1022603"/>
                </a:lnTo>
                <a:close/>
              </a:path>
              <a:path w="4765675" h="1022985">
                <a:moveTo>
                  <a:pt x="252983" y="1022603"/>
                </a:moveTo>
                <a:lnTo>
                  <a:pt x="252983" y="1008887"/>
                </a:lnTo>
                <a:lnTo>
                  <a:pt x="214883" y="1008887"/>
                </a:lnTo>
                <a:lnTo>
                  <a:pt x="214883" y="1022603"/>
                </a:lnTo>
                <a:lnTo>
                  <a:pt x="252983" y="1022603"/>
                </a:lnTo>
                <a:close/>
              </a:path>
              <a:path w="4765675" h="1022985">
                <a:moveTo>
                  <a:pt x="201167" y="1022603"/>
                </a:moveTo>
                <a:lnTo>
                  <a:pt x="201167" y="1008887"/>
                </a:lnTo>
                <a:lnTo>
                  <a:pt x="163067" y="1008887"/>
                </a:lnTo>
                <a:lnTo>
                  <a:pt x="163067" y="1021079"/>
                </a:lnTo>
                <a:lnTo>
                  <a:pt x="175259" y="1022603"/>
                </a:lnTo>
                <a:lnTo>
                  <a:pt x="201167" y="1022603"/>
                </a:lnTo>
                <a:close/>
              </a:path>
              <a:path w="4765675" h="1022985">
                <a:moveTo>
                  <a:pt x="152399" y="1007363"/>
                </a:moveTo>
                <a:lnTo>
                  <a:pt x="141731" y="1005839"/>
                </a:lnTo>
                <a:lnTo>
                  <a:pt x="126491" y="1002791"/>
                </a:lnTo>
                <a:lnTo>
                  <a:pt x="115823" y="998219"/>
                </a:lnTo>
                <a:lnTo>
                  <a:pt x="111251" y="1010411"/>
                </a:lnTo>
                <a:lnTo>
                  <a:pt x="123443" y="1014983"/>
                </a:lnTo>
                <a:lnTo>
                  <a:pt x="140207" y="1019555"/>
                </a:lnTo>
                <a:lnTo>
                  <a:pt x="149351" y="1019555"/>
                </a:lnTo>
                <a:lnTo>
                  <a:pt x="152399" y="1007363"/>
                </a:lnTo>
                <a:close/>
              </a:path>
              <a:path w="4765675" h="1022985">
                <a:moveTo>
                  <a:pt x="105155" y="993647"/>
                </a:moveTo>
                <a:lnTo>
                  <a:pt x="97535" y="990599"/>
                </a:lnTo>
                <a:lnTo>
                  <a:pt x="85343" y="981455"/>
                </a:lnTo>
                <a:lnTo>
                  <a:pt x="74675" y="973835"/>
                </a:lnTo>
                <a:lnTo>
                  <a:pt x="67055" y="984503"/>
                </a:lnTo>
                <a:lnTo>
                  <a:pt x="77723" y="992123"/>
                </a:lnTo>
                <a:lnTo>
                  <a:pt x="92963" y="1001267"/>
                </a:lnTo>
                <a:lnTo>
                  <a:pt x="99059" y="1004315"/>
                </a:lnTo>
                <a:lnTo>
                  <a:pt x="105155" y="993647"/>
                </a:lnTo>
                <a:close/>
              </a:path>
              <a:path w="4765675" h="1022985">
                <a:moveTo>
                  <a:pt x="65531" y="966215"/>
                </a:moveTo>
                <a:lnTo>
                  <a:pt x="50291" y="950975"/>
                </a:lnTo>
                <a:lnTo>
                  <a:pt x="41147" y="938783"/>
                </a:lnTo>
                <a:lnTo>
                  <a:pt x="30479" y="944879"/>
                </a:lnTo>
                <a:lnTo>
                  <a:pt x="41147" y="958595"/>
                </a:lnTo>
                <a:lnTo>
                  <a:pt x="51815" y="970787"/>
                </a:lnTo>
                <a:lnTo>
                  <a:pt x="56387" y="975359"/>
                </a:lnTo>
                <a:lnTo>
                  <a:pt x="65531" y="966215"/>
                </a:lnTo>
                <a:close/>
              </a:path>
              <a:path w="4765675" h="1022985">
                <a:moveTo>
                  <a:pt x="35051" y="928115"/>
                </a:moveTo>
                <a:lnTo>
                  <a:pt x="25907" y="909827"/>
                </a:lnTo>
                <a:lnTo>
                  <a:pt x="21335" y="896111"/>
                </a:lnTo>
                <a:lnTo>
                  <a:pt x="19811" y="894587"/>
                </a:lnTo>
                <a:lnTo>
                  <a:pt x="7619" y="897635"/>
                </a:lnTo>
                <a:lnTo>
                  <a:pt x="9143" y="900683"/>
                </a:lnTo>
                <a:lnTo>
                  <a:pt x="21335" y="931163"/>
                </a:lnTo>
                <a:lnTo>
                  <a:pt x="24383" y="934211"/>
                </a:lnTo>
                <a:lnTo>
                  <a:pt x="35051" y="928115"/>
                </a:lnTo>
                <a:close/>
              </a:path>
              <a:path w="4765675" h="1022985">
                <a:moveTo>
                  <a:pt x="16763" y="882395"/>
                </a:moveTo>
                <a:lnTo>
                  <a:pt x="16763" y="880871"/>
                </a:lnTo>
                <a:lnTo>
                  <a:pt x="13715" y="864107"/>
                </a:lnTo>
                <a:lnTo>
                  <a:pt x="13715" y="845819"/>
                </a:lnTo>
                <a:lnTo>
                  <a:pt x="0" y="845819"/>
                </a:lnTo>
                <a:lnTo>
                  <a:pt x="0" y="847343"/>
                </a:lnTo>
                <a:lnTo>
                  <a:pt x="1523" y="865631"/>
                </a:lnTo>
                <a:lnTo>
                  <a:pt x="4571" y="883919"/>
                </a:lnTo>
                <a:lnTo>
                  <a:pt x="4571" y="885443"/>
                </a:lnTo>
                <a:lnTo>
                  <a:pt x="16763" y="882395"/>
                </a:lnTo>
                <a:close/>
              </a:path>
              <a:path w="4765675" h="1022985">
                <a:moveTo>
                  <a:pt x="13715" y="833627"/>
                </a:moveTo>
                <a:lnTo>
                  <a:pt x="13715" y="795527"/>
                </a:lnTo>
                <a:lnTo>
                  <a:pt x="0" y="795527"/>
                </a:lnTo>
                <a:lnTo>
                  <a:pt x="0" y="833627"/>
                </a:lnTo>
                <a:lnTo>
                  <a:pt x="13715" y="833627"/>
                </a:lnTo>
                <a:close/>
              </a:path>
              <a:path w="4765675" h="1022985">
                <a:moveTo>
                  <a:pt x="13715" y="781811"/>
                </a:moveTo>
                <a:lnTo>
                  <a:pt x="13715" y="743711"/>
                </a:lnTo>
                <a:lnTo>
                  <a:pt x="0" y="743711"/>
                </a:lnTo>
                <a:lnTo>
                  <a:pt x="0" y="781811"/>
                </a:lnTo>
                <a:lnTo>
                  <a:pt x="13715" y="781811"/>
                </a:lnTo>
                <a:close/>
              </a:path>
              <a:path w="4765675" h="1022985">
                <a:moveTo>
                  <a:pt x="13715" y="731519"/>
                </a:moveTo>
                <a:lnTo>
                  <a:pt x="13715" y="693419"/>
                </a:lnTo>
                <a:lnTo>
                  <a:pt x="0" y="693419"/>
                </a:lnTo>
                <a:lnTo>
                  <a:pt x="0" y="731519"/>
                </a:lnTo>
                <a:lnTo>
                  <a:pt x="13715" y="731519"/>
                </a:lnTo>
                <a:close/>
              </a:path>
              <a:path w="4765675" h="1022985">
                <a:moveTo>
                  <a:pt x="13715" y="681227"/>
                </a:moveTo>
                <a:lnTo>
                  <a:pt x="13715" y="643127"/>
                </a:lnTo>
                <a:lnTo>
                  <a:pt x="0" y="643127"/>
                </a:lnTo>
                <a:lnTo>
                  <a:pt x="0" y="681227"/>
                </a:lnTo>
                <a:lnTo>
                  <a:pt x="13715" y="681227"/>
                </a:lnTo>
                <a:close/>
              </a:path>
              <a:path w="4765675" h="1022985">
                <a:moveTo>
                  <a:pt x="13715" y="629411"/>
                </a:moveTo>
                <a:lnTo>
                  <a:pt x="13715" y="591311"/>
                </a:lnTo>
                <a:lnTo>
                  <a:pt x="0" y="591311"/>
                </a:lnTo>
                <a:lnTo>
                  <a:pt x="0" y="629411"/>
                </a:lnTo>
                <a:lnTo>
                  <a:pt x="13715" y="629411"/>
                </a:lnTo>
                <a:close/>
              </a:path>
              <a:path w="4765675" h="1022985">
                <a:moveTo>
                  <a:pt x="13715" y="579119"/>
                </a:moveTo>
                <a:lnTo>
                  <a:pt x="13715" y="541019"/>
                </a:lnTo>
                <a:lnTo>
                  <a:pt x="0" y="541019"/>
                </a:lnTo>
                <a:lnTo>
                  <a:pt x="0" y="579119"/>
                </a:lnTo>
                <a:lnTo>
                  <a:pt x="13715" y="579119"/>
                </a:lnTo>
                <a:close/>
              </a:path>
              <a:path w="4765675" h="1022985">
                <a:moveTo>
                  <a:pt x="13715" y="528827"/>
                </a:moveTo>
                <a:lnTo>
                  <a:pt x="13715" y="490727"/>
                </a:lnTo>
                <a:lnTo>
                  <a:pt x="0" y="490727"/>
                </a:lnTo>
                <a:lnTo>
                  <a:pt x="0" y="528827"/>
                </a:lnTo>
                <a:lnTo>
                  <a:pt x="13715" y="528827"/>
                </a:lnTo>
                <a:close/>
              </a:path>
              <a:path w="4765675" h="1022985">
                <a:moveTo>
                  <a:pt x="13715" y="477011"/>
                </a:moveTo>
                <a:lnTo>
                  <a:pt x="13715" y="438911"/>
                </a:lnTo>
                <a:lnTo>
                  <a:pt x="0" y="438911"/>
                </a:lnTo>
                <a:lnTo>
                  <a:pt x="0" y="477011"/>
                </a:lnTo>
                <a:lnTo>
                  <a:pt x="13715" y="477011"/>
                </a:lnTo>
                <a:close/>
              </a:path>
              <a:path w="4765675" h="1022985">
                <a:moveTo>
                  <a:pt x="13715" y="426719"/>
                </a:moveTo>
                <a:lnTo>
                  <a:pt x="13715" y="388619"/>
                </a:lnTo>
                <a:lnTo>
                  <a:pt x="0" y="388619"/>
                </a:lnTo>
                <a:lnTo>
                  <a:pt x="0" y="426719"/>
                </a:lnTo>
                <a:lnTo>
                  <a:pt x="13715" y="426719"/>
                </a:lnTo>
                <a:close/>
              </a:path>
              <a:path w="4765675" h="1022985">
                <a:moveTo>
                  <a:pt x="13715" y="376427"/>
                </a:moveTo>
                <a:lnTo>
                  <a:pt x="13715" y="338327"/>
                </a:lnTo>
                <a:lnTo>
                  <a:pt x="0" y="338327"/>
                </a:lnTo>
                <a:lnTo>
                  <a:pt x="0" y="376427"/>
                </a:lnTo>
                <a:lnTo>
                  <a:pt x="13715" y="376427"/>
                </a:lnTo>
                <a:close/>
              </a:path>
              <a:path w="4765675" h="1022985">
                <a:moveTo>
                  <a:pt x="13715" y="324611"/>
                </a:moveTo>
                <a:lnTo>
                  <a:pt x="13715" y="286511"/>
                </a:lnTo>
                <a:lnTo>
                  <a:pt x="0" y="286511"/>
                </a:lnTo>
                <a:lnTo>
                  <a:pt x="0" y="324611"/>
                </a:lnTo>
                <a:lnTo>
                  <a:pt x="13715" y="324611"/>
                </a:lnTo>
                <a:close/>
              </a:path>
              <a:path w="4765675" h="1022985">
                <a:moveTo>
                  <a:pt x="13715" y="274319"/>
                </a:moveTo>
                <a:lnTo>
                  <a:pt x="13715" y="236219"/>
                </a:lnTo>
                <a:lnTo>
                  <a:pt x="0" y="236219"/>
                </a:lnTo>
                <a:lnTo>
                  <a:pt x="0" y="274319"/>
                </a:lnTo>
                <a:lnTo>
                  <a:pt x="13715" y="274319"/>
                </a:lnTo>
                <a:close/>
              </a:path>
              <a:path w="4765675" h="1022985">
                <a:moveTo>
                  <a:pt x="13715" y="224027"/>
                </a:moveTo>
                <a:lnTo>
                  <a:pt x="13715" y="185927"/>
                </a:lnTo>
                <a:lnTo>
                  <a:pt x="0" y="185927"/>
                </a:lnTo>
                <a:lnTo>
                  <a:pt x="0" y="224027"/>
                </a:lnTo>
                <a:lnTo>
                  <a:pt x="13715" y="224027"/>
                </a:lnTo>
                <a:close/>
              </a:path>
              <a:path w="4765675" h="1022985">
                <a:moveTo>
                  <a:pt x="18287" y="137159"/>
                </a:moveTo>
                <a:lnTo>
                  <a:pt x="6095" y="134111"/>
                </a:lnTo>
                <a:lnTo>
                  <a:pt x="4571" y="140207"/>
                </a:lnTo>
                <a:lnTo>
                  <a:pt x="1523" y="156971"/>
                </a:lnTo>
                <a:lnTo>
                  <a:pt x="1523" y="172211"/>
                </a:lnTo>
                <a:lnTo>
                  <a:pt x="13715" y="173735"/>
                </a:lnTo>
                <a:lnTo>
                  <a:pt x="13715" y="158495"/>
                </a:lnTo>
                <a:lnTo>
                  <a:pt x="16763" y="141731"/>
                </a:lnTo>
                <a:lnTo>
                  <a:pt x="18287" y="137159"/>
                </a:lnTo>
                <a:close/>
              </a:path>
              <a:path w="4765675" h="1022985">
                <a:moveTo>
                  <a:pt x="36575" y="91439"/>
                </a:moveTo>
                <a:lnTo>
                  <a:pt x="25907" y="85343"/>
                </a:lnTo>
                <a:lnTo>
                  <a:pt x="21335" y="91439"/>
                </a:lnTo>
                <a:lnTo>
                  <a:pt x="13715" y="106679"/>
                </a:lnTo>
                <a:lnTo>
                  <a:pt x="9143" y="120395"/>
                </a:lnTo>
                <a:lnTo>
                  <a:pt x="21335" y="124967"/>
                </a:lnTo>
                <a:lnTo>
                  <a:pt x="25907" y="111251"/>
                </a:lnTo>
                <a:lnTo>
                  <a:pt x="33527" y="97535"/>
                </a:lnTo>
                <a:lnTo>
                  <a:pt x="36575" y="91439"/>
                </a:lnTo>
                <a:close/>
              </a:path>
              <a:path w="4765675" h="1022985">
                <a:moveTo>
                  <a:pt x="68579" y="54863"/>
                </a:moveTo>
                <a:lnTo>
                  <a:pt x="59435" y="44195"/>
                </a:lnTo>
                <a:lnTo>
                  <a:pt x="39623" y="64007"/>
                </a:lnTo>
                <a:lnTo>
                  <a:pt x="33527" y="74675"/>
                </a:lnTo>
                <a:lnTo>
                  <a:pt x="42671" y="82295"/>
                </a:lnTo>
                <a:lnTo>
                  <a:pt x="50291" y="71627"/>
                </a:lnTo>
                <a:lnTo>
                  <a:pt x="60959" y="60959"/>
                </a:lnTo>
                <a:lnTo>
                  <a:pt x="68579" y="54863"/>
                </a:lnTo>
                <a:close/>
              </a:path>
              <a:path w="4765675" h="1022985">
                <a:moveTo>
                  <a:pt x="108203" y="27431"/>
                </a:moveTo>
                <a:lnTo>
                  <a:pt x="103631" y="16763"/>
                </a:lnTo>
                <a:lnTo>
                  <a:pt x="91439" y="21335"/>
                </a:lnTo>
                <a:lnTo>
                  <a:pt x="77723" y="30479"/>
                </a:lnTo>
                <a:lnTo>
                  <a:pt x="70103" y="36575"/>
                </a:lnTo>
                <a:lnTo>
                  <a:pt x="77723" y="47243"/>
                </a:lnTo>
                <a:lnTo>
                  <a:pt x="85343" y="41147"/>
                </a:lnTo>
                <a:lnTo>
                  <a:pt x="99059" y="32003"/>
                </a:lnTo>
                <a:lnTo>
                  <a:pt x="108203" y="27431"/>
                </a:lnTo>
                <a:close/>
              </a:path>
              <a:path w="4765675" h="1022985">
                <a:moveTo>
                  <a:pt x="155447" y="13715"/>
                </a:moveTo>
                <a:lnTo>
                  <a:pt x="153923" y="1523"/>
                </a:lnTo>
                <a:lnTo>
                  <a:pt x="140207" y="4571"/>
                </a:lnTo>
                <a:lnTo>
                  <a:pt x="123443" y="7619"/>
                </a:lnTo>
                <a:lnTo>
                  <a:pt x="115823" y="10667"/>
                </a:lnTo>
                <a:lnTo>
                  <a:pt x="120395" y="22859"/>
                </a:lnTo>
                <a:lnTo>
                  <a:pt x="128015" y="19811"/>
                </a:lnTo>
                <a:lnTo>
                  <a:pt x="143255" y="16763"/>
                </a:lnTo>
                <a:lnTo>
                  <a:pt x="155447" y="1371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0501" y="502308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56" y="411479"/>
                </a:moveTo>
                <a:lnTo>
                  <a:pt x="820186" y="363525"/>
                </a:lnTo>
                <a:lnTo>
                  <a:pt x="812080" y="317187"/>
                </a:lnTo>
                <a:lnTo>
                  <a:pt x="798949" y="272775"/>
                </a:lnTo>
                <a:lnTo>
                  <a:pt x="781103" y="230599"/>
                </a:lnTo>
                <a:lnTo>
                  <a:pt x="758851" y="190969"/>
                </a:lnTo>
                <a:lnTo>
                  <a:pt x="732504" y="154195"/>
                </a:lnTo>
                <a:lnTo>
                  <a:pt x="702371" y="120586"/>
                </a:lnTo>
                <a:lnTo>
                  <a:pt x="668763" y="90453"/>
                </a:lnTo>
                <a:lnTo>
                  <a:pt x="631989" y="64106"/>
                </a:lnTo>
                <a:lnTo>
                  <a:pt x="592359" y="41854"/>
                </a:lnTo>
                <a:lnTo>
                  <a:pt x="550184" y="24007"/>
                </a:lnTo>
                <a:lnTo>
                  <a:pt x="505772" y="10876"/>
                </a:lnTo>
                <a:lnTo>
                  <a:pt x="459434" y="2770"/>
                </a:lnTo>
                <a:lnTo>
                  <a:pt x="411479" y="0"/>
                </a:lnTo>
                <a:lnTo>
                  <a:pt x="363525" y="2770"/>
                </a:lnTo>
                <a:lnTo>
                  <a:pt x="317187" y="10876"/>
                </a:lnTo>
                <a:lnTo>
                  <a:pt x="272775" y="24007"/>
                </a:lnTo>
                <a:lnTo>
                  <a:pt x="230599" y="41854"/>
                </a:lnTo>
                <a:lnTo>
                  <a:pt x="190969" y="64106"/>
                </a:lnTo>
                <a:lnTo>
                  <a:pt x="154195" y="90453"/>
                </a:lnTo>
                <a:lnTo>
                  <a:pt x="120586" y="120586"/>
                </a:lnTo>
                <a:lnTo>
                  <a:pt x="90453" y="154195"/>
                </a:lnTo>
                <a:lnTo>
                  <a:pt x="64106" y="190969"/>
                </a:lnTo>
                <a:lnTo>
                  <a:pt x="41854" y="230599"/>
                </a:lnTo>
                <a:lnTo>
                  <a:pt x="24007" y="272775"/>
                </a:lnTo>
                <a:lnTo>
                  <a:pt x="10876" y="317187"/>
                </a:lnTo>
                <a:lnTo>
                  <a:pt x="2770" y="363525"/>
                </a:lnTo>
                <a:lnTo>
                  <a:pt x="0" y="411479"/>
                </a:lnTo>
                <a:lnTo>
                  <a:pt x="2770" y="459715"/>
                </a:lnTo>
                <a:lnTo>
                  <a:pt x="10876" y="506252"/>
                </a:lnTo>
                <a:lnTo>
                  <a:pt x="24007" y="550789"/>
                </a:lnTo>
                <a:lnTo>
                  <a:pt x="41854" y="593027"/>
                </a:lnTo>
                <a:lnTo>
                  <a:pt x="64106" y="632665"/>
                </a:lnTo>
                <a:lnTo>
                  <a:pt x="90453" y="669404"/>
                </a:lnTo>
                <a:lnTo>
                  <a:pt x="120586" y="702944"/>
                </a:lnTo>
                <a:lnTo>
                  <a:pt x="154195" y="732986"/>
                </a:lnTo>
                <a:lnTo>
                  <a:pt x="190969" y="759228"/>
                </a:lnTo>
                <a:lnTo>
                  <a:pt x="230599" y="781372"/>
                </a:lnTo>
                <a:lnTo>
                  <a:pt x="272775" y="799116"/>
                </a:lnTo>
                <a:lnTo>
                  <a:pt x="317187" y="812163"/>
                </a:lnTo>
                <a:lnTo>
                  <a:pt x="363525" y="820210"/>
                </a:lnTo>
                <a:lnTo>
                  <a:pt x="411479" y="822959"/>
                </a:lnTo>
                <a:lnTo>
                  <a:pt x="459434" y="820210"/>
                </a:lnTo>
                <a:lnTo>
                  <a:pt x="505772" y="812163"/>
                </a:lnTo>
                <a:lnTo>
                  <a:pt x="550184" y="799116"/>
                </a:lnTo>
                <a:lnTo>
                  <a:pt x="592359" y="781372"/>
                </a:lnTo>
                <a:lnTo>
                  <a:pt x="631989" y="759228"/>
                </a:lnTo>
                <a:lnTo>
                  <a:pt x="668763" y="732986"/>
                </a:lnTo>
                <a:lnTo>
                  <a:pt x="702371" y="702944"/>
                </a:lnTo>
                <a:lnTo>
                  <a:pt x="732504" y="669404"/>
                </a:lnTo>
                <a:lnTo>
                  <a:pt x="758851" y="632665"/>
                </a:lnTo>
                <a:lnTo>
                  <a:pt x="781103" y="593027"/>
                </a:lnTo>
                <a:lnTo>
                  <a:pt x="798949" y="550789"/>
                </a:lnTo>
                <a:lnTo>
                  <a:pt x="812080" y="506252"/>
                </a:lnTo>
                <a:lnTo>
                  <a:pt x="820186" y="459715"/>
                </a:lnTo>
                <a:lnTo>
                  <a:pt x="822956" y="411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309" y="5010896"/>
            <a:ext cx="847725" cy="848994"/>
          </a:xfrm>
          <a:custGeom>
            <a:avLst/>
            <a:gdLst/>
            <a:ahLst/>
            <a:cxnLst/>
            <a:rect l="l" t="t" r="r" b="b"/>
            <a:pathLst>
              <a:path w="847725" h="848995">
                <a:moveTo>
                  <a:pt x="847340" y="446531"/>
                </a:moveTo>
                <a:lnTo>
                  <a:pt x="847340" y="402335"/>
                </a:lnTo>
                <a:lnTo>
                  <a:pt x="845816" y="380999"/>
                </a:lnTo>
                <a:lnTo>
                  <a:pt x="839720" y="338327"/>
                </a:lnTo>
                <a:lnTo>
                  <a:pt x="822956" y="278891"/>
                </a:lnTo>
                <a:lnTo>
                  <a:pt x="797051" y="222503"/>
                </a:lnTo>
                <a:lnTo>
                  <a:pt x="775715" y="187451"/>
                </a:lnTo>
                <a:lnTo>
                  <a:pt x="751331" y="153923"/>
                </a:lnTo>
                <a:lnTo>
                  <a:pt x="708659" y="109727"/>
                </a:lnTo>
                <a:lnTo>
                  <a:pt x="693419" y="97535"/>
                </a:lnTo>
                <a:lnTo>
                  <a:pt x="678179" y="83819"/>
                </a:lnTo>
                <a:lnTo>
                  <a:pt x="661415" y="73151"/>
                </a:lnTo>
                <a:lnTo>
                  <a:pt x="643127" y="60959"/>
                </a:lnTo>
                <a:lnTo>
                  <a:pt x="626363" y="51815"/>
                </a:lnTo>
                <a:lnTo>
                  <a:pt x="608075" y="41147"/>
                </a:lnTo>
                <a:lnTo>
                  <a:pt x="588263" y="33527"/>
                </a:lnTo>
                <a:lnTo>
                  <a:pt x="569975" y="25907"/>
                </a:lnTo>
                <a:lnTo>
                  <a:pt x="530351" y="13715"/>
                </a:lnTo>
                <a:lnTo>
                  <a:pt x="487679" y="4571"/>
                </a:lnTo>
                <a:lnTo>
                  <a:pt x="423671" y="0"/>
                </a:lnTo>
                <a:lnTo>
                  <a:pt x="402335" y="0"/>
                </a:lnTo>
                <a:lnTo>
                  <a:pt x="379475" y="3047"/>
                </a:lnTo>
                <a:lnTo>
                  <a:pt x="359663" y="4571"/>
                </a:lnTo>
                <a:lnTo>
                  <a:pt x="316991" y="13715"/>
                </a:lnTo>
                <a:lnTo>
                  <a:pt x="277367" y="25907"/>
                </a:lnTo>
                <a:lnTo>
                  <a:pt x="239267" y="42671"/>
                </a:lnTo>
                <a:lnTo>
                  <a:pt x="204215" y="62483"/>
                </a:lnTo>
                <a:lnTo>
                  <a:pt x="185927" y="73151"/>
                </a:lnTo>
                <a:lnTo>
                  <a:pt x="153923" y="97535"/>
                </a:lnTo>
                <a:lnTo>
                  <a:pt x="123443" y="124967"/>
                </a:lnTo>
                <a:lnTo>
                  <a:pt x="96011" y="155447"/>
                </a:lnTo>
                <a:lnTo>
                  <a:pt x="71627" y="187451"/>
                </a:lnTo>
                <a:lnTo>
                  <a:pt x="50291" y="222503"/>
                </a:lnTo>
                <a:lnTo>
                  <a:pt x="33527" y="259079"/>
                </a:lnTo>
                <a:lnTo>
                  <a:pt x="18287" y="298703"/>
                </a:lnTo>
                <a:lnTo>
                  <a:pt x="13715" y="318515"/>
                </a:lnTo>
                <a:lnTo>
                  <a:pt x="7619" y="339851"/>
                </a:lnTo>
                <a:lnTo>
                  <a:pt x="4571" y="359663"/>
                </a:lnTo>
                <a:lnTo>
                  <a:pt x="1523" y="380999"/>
                </a:lnTo>
                <a:lnTo>
                  <a:pt x="0" y="402335"/>
                </a:lnTo>
                <a:lnTo>
                  <a:pt x="0" y="446531"/>
                </a:lnTo>
                <a:lnTo>
                  <a:pt x="4571" y="489203"/>
                </a:lnTo>
                <a:lnTo>
                  <a:pt x="18287" y="550163"/>
                </a:lnTo>
                <a:lnTo>
                  <a:pt x="24383" y="566013"/>
                </a:lnTo>
                <a:lnTo>
                  <a:pt x="24383" y="423671"/>
                </a:lnTo>
                <a:lnTo>
                  <a:pt x="27431" y="382523"/>
                </a:lnTo>
                <a:lnTo>
                  <a:pt x="33527" y="344423"/>
                </a:lnTo>
                <a:lnTo>
                  <a:pt x="42671" y="304799"/>
                </a:lnTo>
                <a:lnTo>
                  <a:pt x="56387" y="268223"/>
                </a:lnTo>
                <a:lnTo>
                  <a:pt x="82295" y="217931"/>
                </a:lnTo>
                <a:lnTo>
                  <a:pt x="105155" y="185927"/>
                </a:lnTo>
                <a:lnTo>
                  <a:pt x="115823" y="170687"/>
                </a:lnTo>
                <a:lnTo>
                  <a:pt x="129539" y="155447"/>
                </a:lnTo>
                <a:lnTo>
                  <a:pt x="141731" y="141731"/>
                </a:lnTo>
                <a:lnTo>
                  <a:pt x="155447" y="129539"/>
                </a:lnTo>
                <a:lnTo>
                  <a:pt x="170687" y="115823"/>
                </a:lnTo>
                <a:lnTo>
                  <a:pt x="185927" y="105155"/>
                </a:lnTo>
                <a:lnTo>
                  <a:pt x="201167" y="92963"/>
                </a:lnTo>
                <a:lnTo>
                  <a:pt x="217931" y="83819"/>
                </a:lnTo>
                <a:lnTo>
                  <a:pt x="234695" y="73151"/>
                </a:lnTo>
                <a:lnTo>
                  <a:pt x="251459" y="65531"/>
                </a:lnTo>
                <a:lnTo>
                  <a:pt x="268223" y="56387"/>
                </a:lnTo>
                <a:lnTo>
                  <a:pt x="286511" y="50291"/>
                </a:lnTo>
                <a:lnTo>
                  <a:pt x="306323" y="42671"/>
                </a:lnTo>
                <a:lnTo>
                  <a:pt x="344423" y="33527"/>
                </a:lnTo>
                <a:lnTo>
                  <a:pt x="384047" y="27431"/>
                </a:lnTo>
                <a:lnTo>
                  <a:pt x="403859" y="25907"/>
                </a:lnTo>
                <a:lnTo>
                  <a:pt x="445007" y="25907"/>
                </a:lnTo>
                <a:lnTo>
                  <a:pt x="504443" y="33527"/>
                </a:lnTo>
                <a:lnTo>
                  <a:pt x="579119" y="56387"/>
                </a:lnTo>
                <a:lnTo>
                  <a:pt x="597407" y="65531"/>
                </a:lnTo>
                <a:lnTo>
                  <a:pt x="614171" y="73151"/>
                </a:lnTo>
                <a:lnTo>
                  <a:pt x="647699" y="94487"/>
                </a:lnTo>
                <a:lnTo>
                  <a:pt x="691895" y="129539"/>
                </a:lnTo>
                <a:lnTo>
                  <a:pt x="719327" y="156971"/>
                </a:lnTo>
                <a:lnTo>
                  <a:pt x="754379" y="201167"/>
                </a:lnTo>
                <a:lnTo>
                  <a:pt x="783335" y="251459"/>
                </a:lnTo>
                <a:lnTo>
                  <a:pt x="798575" y="288035"/>
                </a:lnTo>
                <a:lnTo>
                  <a:pt x="810764" y="324611"/>
                </a:lnTo>
                <a:lnTo>
                  <a:pt x="821432" y="384047"/>
                </a:lnTo>
                <a:lnTo>
                  <a:pt x="821432" y="403859"/>
                </a:lnTo>
                <a:lnTo>
                  <a:pt x="822956" y="425195"/>
                </a:lnTo>
                <a:lnTo>
                  <a:pt x="822956" y="569975"/>
                </a:lnTo>
                <a:lnTo>
                  <a:pt x="835148" y="530351"/>
                </a:lnTo>
                <a:lnTo>
                  <a:pt x="839720" y="509015"/>
                </a:lnTo>
                <a:lnTo>
                  <a:pt x="842768" y="489203"/>
                </a:lnTo>
                <a:lnTo>
                  <a:pt x="845816" y="467867"/>
                </a:lnTo>
                <a:lnTo>
                  <a:pt x="847340" y="446531"/>
                </a:lnTo>
                <a:close/>
              </a:path>
              <a:path w="847725" h="848995">
                <a:moveTo>
                  <a:pt x="822956" y="569975"/>
                </a:moveTo>
                <a:lnTo>
                  <a:pt x="822956" y="425195"/>
                </a:lnTo>
                <a:lnTo>
                  <a:pt x="818384" y="486155"/>
                </a:lnTo>
                <a:lnTo>
                  <a:pt x="813812" y="504443"/>
                </a:lnTo>
                <a:lnTo>
                  <a:pt x="804671" y="544067"/>
                </a:lnTo>
                <a:lnTo>
                  <a:pt x="790955" y="580643"/>
                </a:lnTo>
                <a:lnTo>
                  <a:pt x="765047" y="630935"/>
                </a:lnTo>
                <a:lnTo>
                  <a:pt x="743711" y="662939"/>
                </a:lnTo>
                <a:lnTo>
                  <a:pt x="719327" y="693419"/>
                </a:lnTo>
                <a:lnTo>
                  <a:pt x="691895" y="719327"/>
                </a:lnTo>
                <a:lnTo>
                  <a:pt x="676655" y="733043"/>
                </a:lnTo>
                <a:lnTo>
                  <a:pt x="662939" y="743711"/>
                </a:lnTo>
                <a:lnTo>
                  <a:pt x="646175" y="755903"/>
                </a:lnTo>
                <a:lnTo>
                  <a:pt x="630935" y="765047"/>
                </a:lnTo>
                <a:lnTo>
                  <a:pt x="614171" y="775715"/>
                </a:lnTo>
                <a:lnTo>
                  <a:pt x="595883" y="783335"/>
                </a:lnTo>
                <a:lnTo>
                  <a:pt x="579119" y="792479"/>
                </a:lnTo>
                <a:lnTo>
                  <a:pt x="542543" y="804671"/>
                </a:lnTo>
                <a:lnTo>
                  <a:pt x="522731" y="810767"/>
                </a:lnTo>
                <a:lnTo>
                  <a:pt x="504443" y="815339"/>
                </a:lnTo>
                <a:lnTo>
                  <a:pt x="464819" y="821435"/>
                </a:lnTo>
                <a:lnTo>
                  <a:pt x="443483" y="822959"/>
                </a:lnTo>
                <a:lnTo>
                  <a:pt x="403859" y="822959"/>
                </a:lnTo>
                <a:lnTo>
                  <a:pt x="342899" y="815339"/>
                </a:lnTo>
                <a:lnTo>
                  <a:pt x="304799" y="804671"/>
                </a:lnTo>
                <a:lnTo>
                  <a:pt x="268223" y="792479"/>
                </a:lnTo>
                <a:lnTo>
                  <a:pt x="251459" y="783335"/>
                </a:lnTo>
                <a:lnTo>
                  <a:pt x="233171" y="774191"/>
                </a:lnTo>
                <a:lnTo>
                  <a:pt x="216407" y="765047"/>
                </a:lnTo>
                <a:lnTo>
                  <a:pt x="201167" y="754379"/>
                </a:lnTo>
                <a:lnTo>
                  <a:pt x="184403" y="743711"/>
                </a:lnTo>
                <a:lnTo>
                  <a:pt x="170687" y="731519"/>
                </a:lnTo>
                <a:lnTo>
                  <a:pt x="155447" y="719327"/>
                </a:lnTo>
                <a:lnTo>
                  <a:pt x="128015" y="691895"/>
                </a:lnTo>
                <a:lnTo>
                  <a:pt x="92963" y="647699"/>
                </a:lnTo>
                <a:lnTo>
                  <a:pt x="64007" y="597407"/>
                </a:lnTo>
                <a:lnTo>
                  <a:pt x="48767" y="560831"/>
                </a:lnTo>
                <a:lnTo>
                  <a:pt x="28955" y="484631"/>
                </a:lnTo>
                <a:lnTo>
                  <a:pt x="24383" y="423671"/>
                </a:lnTo>
                <a:lnTo>
                  <a:pt x="24383" y="566013"/>
                </a:lnTo>
                <a:lnTo>
                  <a:pt x="41147" y="608075"/>
                </a:lnTo>
                <a:lnTo>
                  <a:pt x="60959" y="644651"/>
                </a:lnTo>
                <a:lnTo>
                  <a:pt x="96011" y="694943"/>
                </a:lnTo>
                <a:lnTo>
                  <a:pt x="138683" y="739139"/>
                </a:lnTo>
                <a:lnTo>
                  <a:pt x="153923" y="751331"/>
                </a:lnTo>
                <a:lnTo>
                  <a:pt x="170687" y="765047"/>
                </a:lnTo>
                <a:lnTo>
                  <a:pt x="187451" y="775715"/>
                </a:lnTo>
                <a:lnTo>
                  <a:pt x="204215" y="787907"/>
                </a:lnTo>
                <a:lnTo>
                  <a:pt x="259079" y="815339"/>
                </a:lnTo>
                <a:lnTo>
                  <a:pt x="318515" y="835151"/>
                </a:lnTo>
                <a:lnTo>
                  <a:pt x="359663" y="844295"/>
                </a:lnTo>
                <a:lnTo>
                  <a:pt x="423671" y="848867"/>
                </a:lnTo>
                <a:lnTo>
                  <a:pt x="446531" y="847343"/>
                </a:lnTo>
                <a:lnTo>
                  <a:pt x="489203" y="844295"/>
                </a:lnTo>
                <a:lnTo>
                  <a:pt x="509015" y="839723"/>
                </a:lnTo>
                <a:lnTo>
                  <a:pt x="530351" y="835151"/>
                </a:lnTo>
                <a:lnTo>
                  <a:pt x="569975" y="822959"/>
                </a:lnTo>
                <a:lnTo>
                  <a:pt x="626363" y="797051"/>
                </a:lnTo>
                <a:lnTo>
                  <a:pt x="661415" y="775715"/>
                </a:lnTo>
                <a:lnTo>
                  <a:pt x="693419" y="751331"/>
                </a:lnTo>
                <a:lnTo>
                  <a:pt x="723899" y="723899"/>
                </a:lnTo>
                <a:lnTo>
                  <a:pt x="751331" y="693419"/>
                </a:lnTo>
                <a:lnTo>
                  <a:pt x="775715" y="661415"/>
                </a:lnTo>
                <a:lnTo>
                  <a:pt x="797051" y="626363"/>
                </a:lnTo>
                <a:lnTo>
                  <a:pt x="815336" y="589787"/>
                </a:lnTo>
                <a:lnTo>
                  <a:pt x="822956" y="569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1141" y="5306553"/>
            <a:ext cx="69088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</a:pP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EHS</a:t>
            </a:r>
            <a:r>
              <a:rPr sz="900" spc="-7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25" dirty="0">
                <a:solidFill>
                  <a:srgbClr val="001F5F"/>
                </a:solidFill>
                <a:latin typeface="GE Inspira Pitch"/>
                <a:cs typeface="GE Inspira Pitch"/>
              </a:rPr>
              <a:t>Pre-visit  </a:t>
            </a:r>
            <a:r>
              <a:rPr sz="900" spc="20" dirty="0">
                <a:solidFill>
                  <a:srgbClr val="001F5F"/>
                </a:solidFill>
                <a:latin typeface="GE Inspira Pitch"/>
                <a:cs typeface="GE Inspira Pitch"/>
              </a:rPr>
              <a:t>Template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6046" y="503070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59" y="411479"/>
                </a:moveTo>
                <a:lnTo>
                  <a:pt x="820189" y="363244"/>
                </a:lnTo>
                <a:lnTo>
                  <a:pt x="812083" y="316707"/>
                </a:lnTo>
                <a:lnTo>
                  <a:pt x="798951" y="272170"/>
                </a:lnTo>
                <a:lnTo>
                  <a:pt x="781105" y="229932"/>
                </a:lnTo>
                <a:lnTo>
                  <a:pt x="758853" y="190294"/>
                </a:lnTo>
                <a:lnTo>
                  <a:pt x="732506" y="153555"/>
                </a:lnTo>
                <a:lnTo>
                  <a:pt x="702373" y="120014"/>
                </a:lnTo>
                <a:lnTo>
                  <a:pt x="668764" y="89973"/>
                </a:lnTo>
                <a:lnTo>
                  <a:pt x="631990" y="63731"/>
                </a:lnTo>
                <a:lnTo>
                  <a:pt x="592360" y="41587"/>
                </a:lnTo>
                <a:lnTo>
                  <a:pt x="550184" y="23843"/>
                </a:lnTo>
                <a:lnTo>
                  <a:pt x="505772" y="10796"/>
                </a:lnTo>
                <a:lnTo>
                  <a:pt x="459434" y="2749"/>
                </a:lnTo>
                <a:lnTo>
                  <a:pt x="411479" y="0"/>
                </a:lnTo>
                <a:lnTo>
                  <a:pt x="363244" y="2749"/>
                </a:lnTo>
                <a:lnTo>
                  <a:pt x="316707" y="10796"/>
                </a:lnTo>
                <a:lnTo>
                  <a:pt x="272170" y="23843"/>
                </a:lnTo>
                <a:lnTo>
                  <a:pt x="229932" y="41587"/>
                </a:lnTo>
                <a:lnTo>
                  <a:pt x="190294" y="63731"/>
                </a:lnTo>
                <a:lnTo>
                  <a:pt x="153555" y="89973"/>
                </a:lnTo>
                <a:lnTo>
                  <a:pt x="120014" y="120014"/>
                </a:lnTo>
                <a:lnTo>
                  <a:pt x="89973" y="153555"/>
                </a:lnTo>
                <a:lnTo>
                  <a:pt x="63731" y="190294"/>
                </a:lnTo>
                <a:lnTo>
                  <a:pt x="41587" y="229932"/>
                </a:lnTo>
                <a:lnTo>
                  <a:pt x="23843" y="272170"/>
                </a:lnTo>
                <a:lnTo>
                  <a:pt x="10796" y="316707"/>
                </a:lnTo>
                <a:lnTo>
                  <a:pt x="2749" y="363244"/>
                </a:lnTo>
                <a:lnTo>
                  <a:pt x="0" y="411479"/>
                </a:lnTo>
                <a:lnTo>
                  <a:pt x="2749" y="459434"/>
                </a:lnTo>
                <a:lnTo>
                  <a:pt x="10796" y="505772"/>
                </a:lnTo>
                <a:lnTo>
                  <a:pt x="23843" y="550184"/>
                </a:lnTo>
                <a:lnTo>
                  <a:pt x="41587" y="592360"/>
                </a:lnTo>
                <a:lnTo>
                  <a:pt x="63731" y="631990"/>
                </a:lnTo>
                <a:lnTo>
                  <a:pt x="89973" y="668764"/>
                </a:lnTo>
                <a:lnTo>
                  <a:pt x="120014" y="702373"/>
                </a:lnTo>
                <a:lnTo>
                  <a:pt x="153555" y="732506"/>
                </a:lnTo>
                <a:lnTo>
                  <a:pt x="190294" y="758853"/>
                </a:lnTo>
                <a:lnTo>
                  <a:pt x="229932" y="781105"/>
                </a:lnTo>
                <a:lnTo>
                  <a:pt x="272170" y="798951"/>
                </a:lnTo>
                <a:lnTo>
                  <a:pt x="316707" y="812083"/>
                </a:lnTo>
                <a:lnTo>
                  <a:pt x="363244" y="820189"/>
                </a:lnTo>
                <a:lnTo>
                  <a:pt x="411479" y="822959"/>
                </a:lnTo>
                <a:lnTo>
                  <a:pt x="459434" y="820189"/>
                </a:lnTo>
                <a:lnTo>
                  <a:pt x="505772" y="812083"/>
                </a:lnTo>
                <a:lnTo>
                  <a:pt x="550184" y="798951"/>
                </a:lnTo>
                <a:lnTo>
                  <a:pt x="592360" y="781105"/>
                </a:lnTo>
                <a:lnTo>
                  <a:pt x="631990" y="758853"/>
                </a:lnTo>
                <a:lnTo>
                  <a:pt x="668764" y="732506"/>
                </a:lnTo>
                <a:lnTo>
                  <a:pt x="702373" y="702373"/>
                </a:lnTo>
                <a:lnTo>
                  <a:pt x="732506" y="668764"/>
                </a:lnTo>
                <a:lnTo>
                  <a:pt x="758853" y="631990"/>
                </a:lnTo>
                <a:lnTo>
                  <a:pt x="781105" y="592360"/>
                </a:lnTo>
                <a:lnTo>
                  <a:pt x="798951" y="550184"/>
                </a:lnTo>
                <a:lnTo>
                  <a:pt x="812083" y="505772"/>
                </a:lnTo>
                <a:lnTo>
                  <a:pt x="820189" y="459434"/>
                </a:lnTo>
                <a:lnTo>
                  <a:pt x="822959" y="411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330" y="5016992"/>
            <a:ext cx="848994" cy="848994"/>
          </a:xfrm>
          <a:custGeom>
            <a:avLst/>
            <a:gdLst/>
            <a:ahLst/>
            <a:cxnLst/>
            <a:rect l="l" t="t" r="r" b="b"/>
            <a:pathLst>
              <a:path w="848994" h="848995">
                <a:moveTo>
                  <a:pt x="848867" y="446531"/>
                </a:moveTo>
                <a:lnTo>
                  <a:pt x="848867" y="402335"/>
                </a:lnTo>
                <a:lnTo>
                  <a:pt x="845819" y="380999"/>
                </a:lnTo>
                <a:lnTo>
                  <a:pt x="844295" y="359663"/>
                </a:lnTo>
                <a:lnTo>
                  <a:pt x="835151" y="318515"/>
                </a:lnTo>
                <a:lnTo>
                  <a:pt x="822959" y="278891"/>
                </a:lnTo>
                <a:lnTo>
                  <a:pt x="787907" y="204215"/>
                </a:lnTo>
                <a:lnTo>
                  <a:pt x="775715" y="187451"/>
                </a:lnTo>
                <a:lnTo>
                  <a:pt x="765047" y="170687"/>
                </a:lnTo>
                <a:lnTo>
                  <a:pt x="751331" y="153923"/>
                </a:lnTo>
                <a:lnTo>
                  <a:pt x="737615" y="138683"/>
                </a:lnTo>
                <a:lnTo>
                  <a:pt x="723899" y="124967"/>
                </a:lnTo>
                <a:lnTo>
                  <a:pt x="710183" y="109727"/>
                </a:lnTo>
                <a:lnTo>
                  <a:pt x="694943" y="97535"/>
                </a:lnTo>
                <a:lnTo>
                  <a:pt x="678179" y="83819"/>
                </a:lnTo>
                <a:lnTo>
                  <a:pt x="661415" y="73151"/>
                </a:lnTo>
                <a:lnTo>
                  <a:pt x="589787" y="33527"/>
                </a:lnTo>
                <a:lnTo>
                  <a:pt x="530351" y="13715"/>
                </a:lnTo>
                <a:lnTo>
                  <a:pt x="489203" y="4571"/>
                </a:lnTo>
                <a:lnTo>
                  <a:pt x="446531" y="1523"/>
                </a:lnTo>
                <a:lnTo>
                  <a:pt x="423671" y="0"/>
                </a:lnTo>
                <a:lnTo>
                  <a:pt x="359663" y="4571"/>
                </a:lnTo>
                <a:lnTo>
                  <a:pt x="318515" y="13715"/>
                </a:lnTo>
                <a:lnTo>
                  <a:pt x="278891" y="25907"/>
                </a:lnTo>
                <a:lnTo>
                  <a:pt x="222503" y="51815"/>
                </a:lnTo>
                <a:lnTo>
                  <a:pt x="187451" y="73151"/>
                </a:lnTo>
                <a:lnTo>
                  <a:pt x="153923" y="97535"/>
                </a:lnTo>
                <a:lnTo>
                  <a:pt x="109727" y="140207"/>
                </a:lnTo>
                <a:lnTo>
                  <a:pt x="97535" y="155447"/>
                </a:lnTo>
                <a:lnTo>
                  <a:pt x="83819" y="170687"/>
                </a:lnTo>
                <a:lnTo>
                  <a:pt x="73151" y="187451"/>
                </a:lnTo>
                <a:lnTo>
                  <a:pt x="60959" y="204215"/>
                </a:lnTo>
                <a:lnTo>
                  <a:pt x="33527" y="259079"/>
                </a:lnTo>
                <a:lnTo>
                  <a:pt x="13715" y="318515"/>
                </a:lnTo>
                <a:lnTo>
                  <a:pt x="6095" y="359663"/>
                </a:lnTo>
                <a:lnTo>
                  <a:pt x="0" y="425195"/>
                </a:lnTo>
                <a:lnTo>
                  <a:pt x="3047" y="467867"/>
                </a:lnTo>
                <a:lnTo>
                  <a:pt x="9143" y="510539"/>
                </a:lnTo>
                <a:lnTo>
                  <a:pt x="13715" y="530351"/>
                </a:lnTo>
                <a:lnTo>
                  <a:pt x="19811" y="551687"/>
                </a:lnTo>
                <a:lnTo>
                  <a:pt x="25907" y="569975"/>
                </a:lnTo>
                <a:lnTo>
                  <a:pt x="25907" y="403859"/>
                </a:lnTo>
                <a:lnTo>
                  <a:pt x="27431" y="384047"/>
                </a:lnTo>
                <a:lnTo>
                  <a:pt x="33527" y="344423"/>
                </a:lnTo>
                <a:lnTo>
                  <a:pt x="44195" y="304799"/>
                </a:lnTo>
                <a:lnTo>
                  <a:pt x="57911" y="268223"/>
                </a:lnTo>
                <a:lnTo>
                  <a:pt x="83819" y="217931"/>
                </a:lnTo>
                <a:lnTo>
                  <a:pt x="105155" y="185927"/>
                </a:lnTo>
                <a:lnTo>
                  <a:pt x="129539" y="155447"/>
                </a:lnTo>
                <a:lnTo>
                  <a:pt x="156971" y="129539"/>
                </a:lnTo>
                <a:lnTo>
                  <a:pt x="170687" y="115823"/>
                </a:lnTo>
                <a:lnTo>
                  <a:pt x="185927" y="105155"/>
                </a:lnTo>
                <a:lnTo>
                  <a:pt x="202691" y="92963"/>
                </a:lnTo>
                <a:lnTo>
                  <a:pt x="217931" y="83819"/>
                </a:lnTo>
                <a:lnTo>
                  <a:pt x="234695" y="73151"/>
                </a:lnTo>
                <a:lnTo>
                  <a:pt x="251459" y="65531"/>
                </a:lnTo>
                <a:lnTo>
                  <a:pt x="269747" y="56387"/>
                </a:lnTo>
                <a:lnTo>
                  <a:pt x="324611" y="38099"/>
                </a:lnTo>
                <a:lnTo>
                  <a:pt x="344423" y="33527"/>
                </a:lnTo>
                <a:lnTo>
                  <a:pt x="384047" y="27431"/>
                </a:lnTo>
                <a:lnTo>
                  <a:pt x="403859" y="25907"/>
                </a:lnTo>
                <a:lnTo>
                  <a:pt x="445007" y="25907"/>
                </a:lnTo>
                <a:lnTo>
                  <a:pt x="505967" y="33527"/>
                </a:lnTo>
                <a:lnTo>
                  <a:pt x="544067" y="44195"/>
                </a:lnTo>
                <a:lnTo>
                  <a:pt x="580643" y="56387"/>
                </a:lnTo>
                <a:lnTo>
                  <a:pt x="597407" y="65531"/>
                </a:lnTo>
                <a:lnTo>
                  <a:pt x="615695" y="74675"/>
                </a:lnTo>
                <a:lnTo>
                  <a:pt x="662939" y="105155"/>
                </a:lnTo>
                <a:lnTo>
                  <a:pt x="693419" y="129539"/>
                </a:lnTo>
                <a:lnTo>
                  <a:pt x="719327" y="156971"/>
                </a:lnTo>
                <a:lnTo>
                  <a:pt x="733043" y="170687"/>
                </a:lnTo>
                <a:lnTo>
                  <a:pt x="743711" y="185927"/>
                </a:lnTo>
                <a:lnTo>
                  <a:pt x="755903" y="201167"/>
                </a:lnTo>
                <a:lnTo>
                  <a:pt x="766571" y="217931"/>
                </a:lnTo>
                <a:lnTo>
                  <a:pt x="784859" y="251459"/>
                </a:lnTo>
                <a:lnTo>
                  <a:pt x="800099" y="288035"/>
                </a:lnTo>
                <a:lnTo>
                  <a:pt x="815339" y="344423"/>
                </a:lnTo>
                <a:lnTo>
                  <a:pt x="821435" y="384047"/>
                </a:lnTo>
                <a:lnTo>
                  <a:pt x="822959" y="403859"/>
                </a:lnTo>
                <a:lnTo>
                  <a:pt x="822959" y="569975"/>
                </a:lnTo>
                <a:lnTo>
                  <a:pt x="830579" y="550163"/>
                </a:lnTo>
                <a:lnTo>
                  <a:pt x="835151" y="530351"/>
                </a:lnTo>
                <a:lnTo>
                  <a:pt x="839723" y="509015"/>
                </a:lnTo>
                <a:lnTo>
                  <a:pt x="844295" y="489203"/>
                </a:lnTo>
                <a:lnTo>
                  <a:pt x="847343" y="467867"/>
                </a:lnTo>
                <a:lnTo>
                  <a:pt x="848867" y="446531"/>
                </a:lnTo>
                <a:close/>
              </a:path>
              <a:path w="848994" h="848995">
                <a:moveTo>
                  <a:pt x="822959" y="569975"/>
                </a:moveTo>
                <a:lnTo>
                  <a:pt x="822959" y="445007"/>
                </a:lnTo>
                <a:lnTo>
                  <a:pt x="821435" y="466343"/>
                </a:lnTo>
                <a:lnTo>
                  <a:pt x="815339" y="505967"/>
                </a:lnTo>
                <a:lnTo>
                  <a:pt x="810767" y="524255"/>
                </a:lnTo>
                <a:lnTo>
                  <a:pt x="806195" y="544067"/>
                </a:lnTo>
                <a:lnTo>
                  <a:pt x="798575" y="562355"/>
                </a:lnTo>
                <a:lnTo>
                  <a:pt x="792479" y="580643"/>
                </a:lnTo>
                <a:lnTo>
                  <a:pt x="783335" y="597407"/>
                </a:lnTo>
                <a:lnTo>
                  <a:pt x="775715" y="614171"/>
                </a:lnTo>
                <a:lnTo>
                  <a:pt x="765047" y="630935"/>
                </a:lnTo>
                <a:lnTo>
                  <a:pt x="755903" y="647699"/>
                </a:lnTo>
                <a:lnTo>
                  <a:pt x="719327" y="693419"/>
                </a:lnTo>
                <a:lnTo>
                  <a:pt x="705611" y="707135"/>
                </a:lnTo>
                <a:lnTo>
                  <a:pt x="691895" y="719327"/>
                </a:lnTo>
                <a:lnTo>
                  <a:pt x="678179" y="733043"/>
                </a:lnTo>
                <a:lnTo>
                  <a:pt x="662939" y="743711"/>
                </a:lnTo>
                <a:lnTo>
                  <a:pt x="647699" y="755903"/>
                </a:lnTo>
                <a:lnTo>
                  <a:pt x="630935" y="765047"/>
                </a:lnTo>
                <a:lnTo>
                  <a:pt x="614171" y="775715"/>
                </a:lnTo>
                <a:lnTo>
                  <a:pt x="597407" y="783335"/>
                </a:lnTo>
                <a:lnTo>
                  <a:pt x="579119" y="792479"/>
                </a:lnTo>
                <a:lnTo>
                  <a:pt x="560831" y="798575"/>
                </a:lnTo>
                <a:lnTo>
                  <a:pt x="542543" y="806195"/>
                </a:lnTo>
                <a:lnTo>
                  <a:pt x="524255" y="810767"/>
                </a:lnTo>
                <a:lnTo>
                  <a:pt x="504443" y="815339"/>
                </a:lnTo>
                <a:lnTo>
                  <a:pt x="464819" y="821435"/>
                </a:lnTo>
                <a:lnTo>
                  <a:pt x="445007" y="822959"/>
                </a:lnTo>
                <a:lnTo>
                  <a:pt x="403859" y="822959"/>
                </a:lnTo>
                <a:lnTo>
                  <a:pt x="344423" y="815339"/>
                </a:lnTo>
                <a:lnTo>
                  <a:pt x="269747" y="792479"/>
                </a:lnTo>
                <a:lnTo>
                  <a:pt x="251459" y="783335"/>
                </a:lnTo>
                <a:lnTo>
                  <a:pt x="234695" y="775715"/>
                </a:lnTo>
                <a:lnTo>
                  <a:pt x="201167" y="754379"/>
                </a:lnTo>
                <a:lnTo>
                  <a:pt x="156971" y="719327"/>
                </a:lnTo>
                <a:lnTo>
                  <a:pt x="117347" y="678179"/>
                </a:lnTo>
                <a:lnTo>
                  <a:pt x="73151" y="614171"/>
                </a:lnTo>
                <a:lnTo>
                  <a:pt x="65531" y="597407"/>
                </a:lnTo>
                <a:lnTo>
                  <a:pt x="56387" y="579119"/>
                </a:lnTo>
                <a:lnTo>
                  <a:pt x="38099" y="524255"/>
                </a:lnTo>
                <a:lnTo>
                  <a:pt x="33527" y="504443"/>
                </a:lnTo>
                <a:lnTo>
                  <a:pt x="27431" y="464819"/>
                </a:lnTo>
                <a:lnTo>
                  <a:pt x="25907" y="445007"/>
                </a:lnTo>
                <a:lnTo>
                  <a:pt x="25907" y="569975"/>
                </a:lnTo>
                <a:lnTo>
                  <a:pt x="51815" y="626363"/>
                </a:lnTo>
                <a:lnTo>
                  <a:pt x="73151" y="661415"/>
                </a:lnTo>
                <a:lnTo>
                  <a:pt x="97535" y="694943"/>
                </a:lnTo>
                <a:lnTo>
                  <a:pt x="140207" y="739139"/>
                </a:lnTo>
                <a:lnTo>
                  <a:pt x="155447" y="751331"/>
                </a:lnTo>
                <a:lnTo>
                  <a:pt x="170687" y="765047"/>
                </a:lnTo>
                <a:lnTo>
                  <a:pt x="187451" y="775715"/>
                </a:lnTo>
                <a:lnTo>
                  <a:pt x="205739" y="787907"/>
                </a:lnTo>
                <a:lnTo>
                  <a:pt x="222503" y="797051"/>
                </a:lnTo>
                <a:lnTo>
                  <a:pt x="259079" y="815339"/>
                </a:lnTo>
                <a:lnTo>
                  <a:pt x="278891" y="822959"/>
                </a:lnTo>
                <a:lnTo>
                  <a:pt x="318515" y="835151"/>
                </a:lnTo>
                <a:lnTo>
                  <a:pt x="339851" y="839723"/>
                </a:lnTo>
                <a:lnTo>
                  <a:pt x="359663" y="844295"/>
                </a:lnTo>
                <a:lnTo>
                  <a:pt x="380999" y="845819"/>
                </a:lnTo>
                <a:lnTo>
                  <a:pt x="403859" y="847343"/>
                </a:lnTo>
                <a:lnTo>
                  <a:pt x="425195" y="848867"/>
                </a:lnTo>
                <a:lnTo>
                  <a:pt x="489203" y="844295"/>
                </a:lnTo>
                <a:lnTo>
                  <a:pt x="530351" y="835151"/>
                </a:lnTo>
                <a:lnTo>
                  <a:pt x="571499" y="822959"/>
                </a:lnTo>
                <a:lnTo>
                  <a:pt x="626363" y="797051"/>
                </a:lnTo>
                <a:lnTo>
                  <a:pt x="661415" y="775715"/>
                </a:lnTo>
                <a:lnTo>
                  <a:pt x="694943" y="751331"/>
                </a:lnTo>
                <a:lnTo>
                  <a:pt x="725423" y="723899"/>
                </a:lnTo>
                <a:lnTo>
                  <a:pt x="752855" y="693419"/>
                </a:lnTo>
                <a:lnTo>
                  <a:pt x="777239" y="661415"/>
                </a:lnTo>
                <a:lnTo>
                  <a:pt x="797051" y="626363"/>
                </a:lnTo>
                <a:lnTo>
                  <a:pt x="807719" y="608075"/>
                </a:lnTo>
                <a:lnTo>
                  <a:pt x="815339" y="589787"/>
                </a:lnTo>
                <a:lnTo>
                  <a:pt x="822959" y="569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0219" y="5294361"/>
            <a:ext cx="71945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001F5F"/>
                </a:solidFill>
                <a:latin typeface="GE Inspira Pitch"/>
                <a:cs typeface="GE Inspira Pitch"/>
              </a:rPr>
              <a:t>On-Site</a:t>
            </a:r>
            <a:r>
              <a:rPr sz="900" spc="-7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25" dirty="0">
                <a:solidFill>
                  <a:srgbClr val="001F5F"/>
                </a:solidFill>
                <a:latin typeface="GE Inspira Pitch"/>
                <a:cs typeface="GE Inspira Pitch"/>
              </a:rPr>
              <a:t>Audit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15686" y="502308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59" y="411479"/>
                </a:moveTo>
                <a:lnTo>
                  <a:pt x="820189" y="363525"/>
                </a:lnTo>
                <a:lnTo>
                  <a:pt x="812083" y="317187"/>
                </a:lnTo>
                <a:lnTo>
                  <a:pt x="798951" y="272775"/>
                </a:lnTo>
                <a:lnTo>
                  <a:pt x="781105" y="230599"/>
                </a:lnTo>
                <a:lnTo>
                  <a:pt x="758853" y="190969"/>
                </a:lnTo>
                <a:lnTo>
                  <a:pt x="732506" y="154195"/>
                </a:lnTo>
                <a:lnTo>
                  <a:pt x="702373" y="120586"/>
                </a:lnTo>
                <a:lnTo>
                  <a:pt x="668764" y="90453"/>
                </a:lnTo>
                <a:lnTo>
                  <a:pt x="631990" y="64106"/>
                </a:lnTo>
                <a:lnTo>
                  <a:pt x="592360" y="41854"/>
                </a:lnTo>
                <a:lnTo>
                  <a:pt x="550184" y="24007"/>
                </a:lnTo>
                <a:lnTo>
                  <a:pt x="505772" y="10876"/>
                </a:lnTo>
                <a:lnTo>
                  <a:pt x="459434" y="2770"/>
                </a:lnTo>
                <a:lnTo>
                  <a:pt x="411479" y="0"/>
                </a:lnTo>
                <a:lnTo>
                  <a:pt x="363525" y="2770"/>
                </a:lnTo>
                <a:lnTo>
                  <a:pt x="317187" y="10876"/>
                </a:lnTo>
                <a:lnTo>
                  <a:pt x="272775" y="24007"/>
                </a:lnTo>
                <a:lnTo>
                  <a:pt x="230599" y="41854"/>
                </a:lnTo>
                <a:lnTo>
                  <a:pt x="190969" y="64106"/>
                </a:lnTo>
                <a:lnTo>
                  <a:pt x="154195" y="90453"/>
                </a:lnTo>
                <a:lnTo>
                  <a:pt x="120586" y="120586"/>
                </a:lnTo>
                <a:lnTo>
                  <a:pt x="90453" y="154195"/>
                </a:lnTo>
                <a:lnTo>
                  <a:pt x="64106" y="190969"/>
                </a:lnTo>
                <a:lnTo>
                  <a:pt x="41854" y="230599"/>
                </a:lnTo>
                <a:lnTo>
                  <a:pt x="24007" y="272775"/>
                </a:lnTo>
                <a:lnTo>
                  <a:pt x="10876" y="317187"/>
                </a:lnTo>
                <a:lnTo>
                  <a:pt x="2770" y="363525"/>
                </a:lnTo>
                <a:lnTo>
                  <a:pt x="0" y="411479"/>
                </a:lnTo>
                <a:lnTo>
                  <a:pt x="2770" y="459715"/>
                </a:lnTo>
                <a:lnTo>
                  <a:pt x="10876" y="506252"/>
                </a:lnTo>
                <a:lnTo>
                  <a:pt x="24007" y="550789"/>
                </a:lnTo>
                <a:lnTo>
                  <a:pt x="41854" y="593027"/>
                </a:lnTo>
                <a:lnTo>
                  <a:pt x="64106" y="632665"/>
                </a:lnTo>
                <a:lnTo>
                  <a:pt x="90453" y="669404"/>
                </a:lnTo>
                <a:lnTo>
                  <a:pt x="120586" y="702944"/>
                </a:lnTo>
                <a:lnTo>
                  <a:pt x="154195" y="732986"/>
                </a:lnTo>
                <a:lnTo>
                  <a:pt x="190969" y="759228"/>
                </a:lnTo>
                <a:lnTo>
                  <a:pt x="230599" y="781372"/>
                </a:lnTo>
                <a:lnTo>
                  <a:pt x="272775" y="799116"/>
                </a:lnTo>
                <a:lnTo>
                  <a:pt x="317187" y="812163"/>
                </a:lnTo>
                <a:lnTo>
                  <a:pt x="363525" y="820210"/>
                </a:lnTo>
                <a:lnTo>
                  <a:pt x="411479" y="822959"/>
                </a:lnTo>
                <a:lnTo>
                  <a:pt x="459434" y="820210"/>
                </a:lnTo>
                <a:lnTo>
                  <a:pt x="505772" y="812163"/>
                </a:lnTo>
                <a:lnTo>
                  <a:pt x="550184" y="799116"/>
                </a:lnTo>
                <a:lnTo>
                  <a:pt x="592360" y="781372"/>
                </a:lnTo>
                <a:lnTo>
                  <a:pt x="631990" y="759228"/>
                </a:lnTo>
                <a:lnTo>
                  <a:pt x="668764" y="732986"/>
                </a:lnTo>
                <a:lnTo>
                  <a:pt x="702373" y="702944"/>
                </a:lnTo>
                <a:lnTo>
                  <a:pt x="732506" y="669404"/>
                </a:lnTo>
                <a:lnTo>
                  <a:pt x="758853" y="632665"/>
                </a:lnTo>
                <a:lnTo>
                  <a:pt x="781105" y="593027"/>
                </a:lnTo>
                <a:lnTo>
                  <a:pt x="798951" y="550789"/>
                </a:lnTo>
                <a:lnTo>
                  <a:pt x="812083" y="506252"/>
                </a:lnTo>
                <a:lnTo>
                  <a:pt x="820189" y="459715"/>
                </a:lnTo>
                <a:lnTo>
                  <a:pt x="822959" y="411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494" y="5010896"/>
            <a:ext cx="847725" cy="848994"/>
          </a:xfrm>
          <a:custGeom>
            <a:avLst/>
            <a:gdLst/>
            <a:ahLst/>
            <a:cxnLst/>
            <a:rect l="l" t="t" r="r" b="b"/>
            <a:pathLst>
              <a:path w="847725" h="848995">
                <a:moveTo>
                  <a:pt x="847343" y="446531"/>
                </a:moveTo>
                <a:lnTo>
                  <a:pt x="847343" y="402335"/>
                </a:lnTo>
                <a:lnTo>
                  <a:pt x="845819" y="380999"/>
                </a:lnTo>
                <a:lnTo>
                  <a:pt x="839723" y="338327"/>
                </a:lnTo>
                <a:lnTo>
                  <a:pt x="829055" y="298703"/>
                </a:lnTo>
                <a:lnTo>
                  <a:pt x="813815" y="259079"/>
                </a:lnTo>
                <a:lnTo>
                  <a:pt x="797051" y="222503"/>
                </a:lnTo>
                <a:lnTo>
                  <a:pt x="775715" y="187451"/>
                </a:lnTo>
                <a:lnTo>
                  <a:pt x="751331" y="153923"/>
                </a:lnTo>
                <a:lnTo>
                  <a:pt x="708659" y="109727"/>
                </a:lnTo>
                <a:lnTo>
                  <a:pt x="693419" y="97535"/>
                </a:lnTo>
                <a:lnTo>
                  <a:pt x="676655" y="83819"/>
                </a:lnTo>
                <a:lnTo>
                  <a:pt x="659891" y="73151"/>
                </a:lnTo>
                <a:lnTo>
                  <a:pt x="643127" y="60959"/>
                </a:lnTo>
                <a:lnTo>
                  <a:pt x="626363" y="51815"/>
                </a:lnTo>
                <a:lnTo>
                  <a:pt x="608075" y="41147"/>
                </a:lnTo>
                <a:lnTo>
                  <a:pt x="588263" y="33527"/>
                </a:lnTo>
                <a:lnTo>
                  <a:pt x="569975" y="25907"/>
                </a:lnTo>
                <a:lnTo>
                  <a:pt x="528827" y="13715"/>
                </a:lnTo>
                <a:lnTo>
                  <a:pt x="487679" y="4571"/>
                </a:lnTo>
                <a:lnTo>
                  <a:pt x="423671" y="0"/>
                </a:lnTo>
                <a:lnTo>
                  <a:pt x="402335" y="0"/>
                </a:lnTo>
                <a:lnTo>
                  <a:pt x="379475" y="3047"/>
                </a:lnTo>
                <a:lnTo>
                  <a:pt x="358139" y="4571"/>
                </a:lnTo>
                <a:lnTo>
                  <a:pt x="338327" y="9143"/>
                </a:lnTo>
                <a:lnTo>
                  <a:pt x="316991" y="13715"/>
                </a:lnTo>
                <a:lnTo>
                  <a:pt x="277367" y="25907"/>
                </a:lnTo>
                <a:lnTo>
                  <a:pt x="257555" y="33527"/>
                </a:lnTo>
                <a:lnTo>
                  <a:pt x="220979" y="51815"/>
                </a:lnTo>
                <a:lnTo>
                  <a:pt x="204215" y="62483"/>
                </a:lnTo>
                <a:lnTo>
                  <a:pt x="185927" y="73151"/>
                </a:lnTo>
                <a:lnTo>
                  <a:pt x="153923" y="97535"/>
                </a:lnTo>
                <a:lnTo>
                  <a:pt x="123443" y="124967"/>
                </a:lnTo>
                <a:lnTo>
                  <a:pt x="96011" y="155447"/>
                </a:lnTo>
                <a:lnTo>
                  <a:pt x="71627" y="187451"/>
                </a:lnTo>
                <a:lnTo>
                  <a:pt x="50291" y="222503"/>
                </a:lnTo>
                <a:lnTo>
                  <a:pt x="32003" y="259079"/>
                </a:lnTo>
                <a:lnTo>
                  <a:pt x="25907" y="278891"/>
                </a:lnTo>
                <a:lnTo>
                  <a:pt x="18287" y="298703"/>
                </a:lnTo>
                <a:lnTo>
                  <a:pt x="7619" y="339851"/>
                </a:lnTo>
                <a:lnTo>
                  <a:pt x="1523" y="380999"/>
                </a:lnTo>
                <a:lnTo>
                  <a:pt x="0" y="402335"/>
                </a:lnTo>
                <a:lnTo>
                  <a:pt x="0" y="446531"/>
                </a:lnTo>
                <a:lnTo>
                  <a:pt x="1523" y="467867"/>
                </a:lnTo>
                <a:lnTo>
                  <a:pt x="7619" y="510539"/>
                </a:lnTo>
                <a:lnTo>
                  <a:pt x="13715" y="530351"/>
                </a:lnTo>
                <a:lnTo>
                  <a:pt x="18287" y="550163"/>
                </a:lnTo>
                <a:lnTo>
                  <a:pt x="24383" y="566013"/>
                </a:lnTo>
                <a:lnTo>
                  <a:pt x="24383" y="423671"/>
                </a:lnTo>
                <a:lnTo>
                  <a:pt x="28955" y="362711"/>
                </a:lnTo>
                <a:lnTo>
                  <a:pt x="33527" y="344423"/>
                </a:lnTo>
                <a:lnTo>
                  <a:pt x="42671" y="304799"/>
                </a:lnTo>
                <a:lnTo>
                  <a:pt x="48767" y="286511"/>
                </a:lnTo>
                <a:lnTo>
                  <a:pt x="64007" y="251459"/>
                </a:lnTo>
                <a:lnTo>
                  <a:pt x="82295" y="217931"/>
                </a:lnTo>
                <a:lnTo>
                  <a:pt x="103631" y="185927"/>
                </a:lnTo>
                <a:lnTo>
                  <a:pt x="128015" y="155447"/>
                </a:lnTo>
                <a:lnTo>
                  <a:pt x="155447" y="129539"/>
                </a:lnTo>
                <a:lnTo>
                  <a:pt x="170687" y="115823"/>
                </a:lnTo>
                <a:lnTo>
                  <a:pt x="185927" y="105155"/>
                </a:lnTo>
                <a:lnTo>
                  <a:pt x="201167" y="92963"/>
                </a:lnTo>
                <a:lnTo>
                  <a:pt x="217931" y="83819"/>
                </a:lnTo>
                <a:lnTo>
                  <a:pt x="234695" y="73151"/>
                </a:lnTo>
                <a:lnTo>
                  <a:pt x="251459" y="65531"/>
                </a:lnTo>
                <a:lnTo>
                  <a:pt x="268223" y="56387"/>
                </a:lnTo>
                <a:lnTo>
                  <a:pt x="286511" y="50291"/>
                </a:lnTo>
                <a:lnTo>
                  <a:pt x="304799" y="42671"/>
                </a:lnTo>
                <a:lnTo>
                  <a:pt x="324611" y="38099"/>
                </a:lnTo>
                <a:lnTo>
                  <a:pt x="342899" y="33527"/>
                </a:lnTo>
                <a:lnTo>
                  <a:pt x="382523" y="27431"/>
                </a:lnTo>
                <a:lnTo>
                  <a:pt x="403859" y="25907"/>
                </a:lnTo>
                <a:lnTo>
                  <a:pt x="445007" y="25907"/>
                </a:lnTo>
                <a:lnTo>
                  <a:pt x="504443" y="33527"/>
                </a:lnTo>
                <a:lnTo>
                  <a:pt x="579119" y="56387"/>
                </a:lnTo>
                <a:lnTo>
                  <a:pt x="597407" y="65531"/>
                </a:lnTo>
                <a:lnTo>
                  <a:pt x="614171" y="73151"/>
                </a:lnTo>
                <a:lnTo>
                  <a:pt x="630935" y="83819"/>
                </a:lnTo>
                <a:lnTo>
                  <a:pt x="646175" y="94487"/>
                </a:lnTo>
                <a:lnTo>
                  <a:pt x="662939" y="105155"/>
                </a:lnTo>
                <a:lnTo>
                  <a:pt x="719327" y="156971"/>
                </a:lnTo>
                <a:lnTo>
                  <a:pt x="754379" y="201167"/>
                </a:lnTo>
                <a:lnTo>
                  <a:pt x="783335" y="251459"/>
                </a:lnTo>
                <a:lnTo>
                  <a:pt x="798575" y="288035"/>
                </a:lnTo>
                <a:lnTo>
                  <a:pt x="810767" y="324611"/>
                </a:lnTo>
                <a:lnTo>
                  <a:pt x="813815" y="344423"/>
                </a:lnTo>
                <a:lnTo>
                  <a:pt x="818387" y="364235"/>
                </a:lnTo>
                <a:lnTo>
                  <a:pt x="822959" y="425195"/>
                </a:lnTo>
                <a:lnTo>
                  <a:pt x="822959" y="569975"/>
                </a:lnTo>
                <a:lnTo>
                  <a:pt x="835151" y="530351"/>
                </a:lnTo>
                <a:lnTo>
                  <a:pt x="839723" y="509015"/>
                </a:lnTo>
                <a:lnTo>
                  <a:pt x="842771" y="489203"/>
                </a:lnTo>
                <a:lnTo>
                  <a:pt x="845819" y="467867"/>
                </a:lnTo>
                <a:lnTo>
                  <a:pt x="847343" y="446531"/>
                </a:lnTo>
                <a:close/>
              </a:path>
              <a:path w="847725" h="848995">
                <a:moveTo>
                  <a:pt x="822959" y="569975"/>
                </a:moveTo>
                <a:lnTo>
                  <a:pt x="822959" y="425195"/>
                </a:lnTo>
                <a:lnTo>
                  <a:pt x="818387" y="486155"/>
                </a:lnTo>
                <a:lnTo>
                  <a:pt x="813815" y="504443"/>
                </a:lnTo>
                <a:lnTo>
                  <a:pt x="804671" y="544067"/>
                </a:lnTo>
                <a:lnTo>
                  <a:pt x="790955" y="580643"/>
                </a:lnTo>
                <a:lnTo>
                  <a:pt x="765047" y="630935"/>
                </a:lnTo>
                <a:lnTo>
                  <a:pt x="743711" y="662939"/>
                </a:lnTo>
                <a:lnTo>
                  <a:pt x="719327" y="693419"/>
                </a:lnTo>
                <a:lnTo>
                  <a:pt x="691895" y="719327"/>
                </a:lnTo>
                <a:lnTo>
                  <a:pt x="676655" y="733043"/>
                </a:lnTo>
                <a:lnTo>
                  <a:pt x="661415" y="743711"/>
                </a:lnTo>
                <a:lnTo>
                  <a:pt x="646175" y="755903"/>
                </a:lnTo>
                <a:lnTo>
                  <a:pt x="630935" y="765047"/>
                </a:lnTo>
                <a:lnTo>
                  <a:pt x="614171" y="775715"/>
                </a:lnTo>
                <a:lnTo>
                  <a:pt x="595883" y="783335"/>
                </a:lnTo>
                <a:lnTo>
                  <a:pt x="579119" y="792479"/>
                </a:lnTo>
                <a:lnTo>
                  <a:pt x="542543" y="804671"/>
                </a:lnTo>
                <a:lnTo>
                  <a:pt x="504443" y="815339"/>
                </a:lnTo>
                <a:lnTo>
                  <a:pt x="464819" y="821435"/>
                </a:lnTo>
                <a:lnTo>
                  <a:pt x="443483" y="822959"/>
                </a:lnTo>
                <a:lnTo>
                  <a:pt x="402335" y="822959"/>
                </a:lnTo>
                <a:lnTo>
                  <a:pt x="342899" y="815339"/>
                </a:lnTo>
                <a:lnTo>
                  <a:pt x="268223" y="792479"/>
                </a:lnTo>
                <a:lnTo>
                  <a:pt x="216407" y="765047"/>
                </a:lnTo>
                <a:lnTo>
                  <a:pt x="201167" y="754379"/>
                </a:lnTo>
                <a:lnTo>
                  <a:pt x="184403" y="743711"/>
                </a:lnTo>
                <a:lnTo>
                  <a:pt x="128015" y="691895"/>
                </a:lnTo>
                <a:lnTo>
                  <a:pt x="92963" y="647699"/>
                </a:lnTo>
                <a:lnTo>
                  <a:pt x="64007" y="597407"/>
                </a:lnTo>
                <a:lnTo>
                  <a:pt x="48767" y="560831"/>
                </a:lnTo>
                <a:lnTo>
                  <a:pt x="28955" y="484631"/>
                </a:lnTo>
                <a:lnTo>
                  <a:pt x="24383" y="423671"/>
                </a:lnTo>
                <a:lnTo>
                  <a:pt x="24383" y="566013"/>
                </a:lnTo>
                <a:lnTo>
                  <a:pt x="41147" y="608075"/>
                </a:lnTo>
                <a:lnTo>
                  <a:pt x="60959" y="644651"/>
                </a:lnTo>
                <a:lnTo>
                  <a:pt x="96011" y="694943"/>
                </a:lnTo>
                <a:lnTo>
                  <a:pt x="138683" y="739139"/>
                </a:lnTo>
                <a:lnTo>
                  <a:pt x="153923" y="751331"/>
                </a:lnTo>
                <a:lnTo>
                  <a:pt x="170687" y="765047"/>
                </a:lnTo>
                <a:lnTo>
                  <a:pt x="187451" y="775715"/>
                </a:lnTo>
                <a:lnTo>
                  <a:pt x="204215" y="787907"/>
                </a:lnTo>
                <a:lnTo>
                  <a:pt x="259079" y="815339"/>
                </a:lnTo>
                <a:lnTo>
                  <a:pt x="297179" y="829055"/>
                </a:lnTo>
                <a:lnTo>
                  <a:pt x="338327" y="839723"/>
                </a:lnTo>
                <a:lnTo>
                  <a:pt x="423671" y="848867"/>
                </a:lnTo>
                <a:lnTo>
                  <a:pt x="446531" y="847343"/>
                </a:lnTo>
                <a:lnTo>
                  <a:pt x="489203" y="844295"/>
                </a:lnTo>
                <a:lnTo>
                  <a:pt x="509015" y="839723"/>
                </a:lnTo>
                <a:lnTo>
                  <a:pt x="530351" y="835151"/>
                </a:lnTo>
                <a:lnTo>
                  <a:pt x="569975" y="822959"/>
                </a:lnTo>
                <a:lnTo>
                  <a:pt x="626363" y="797051"/>
                </a:lnTo>
                <a:lnTo>
                  <a:pt x="661415" y="775715"/>
                </a:lnTo>
                <a:lnTo>
                  <a:pt x="693419" y="751331"/>
                </a:lnTo>
                <a:lnTo>
                  <a:pt x="723899" y="723899"/>
                </a:lnTo>
                <a:lnTo>
                  <a:pt x="751331" y="693419"/>
                </a:lnTo>
                <a:lnTo>
                  <a:pt x="775715" y="661415"/>
                </a:lnTo>
                <a:lnTo>
                  <a:pt x="797051" y="626363"/>
                </a:lnTo>
                <a:lnTo>
                  <a:pt x="815339" y="589787"/>
                </a:lnTo>
                <a:lnTo>
                  <a:pt x="822959" y="569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85286" y="5293129"/>
            <a:ext cx="75120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marR="5080" indent="-222885">
              <a:lnSpc>
                <a:spcPct val="103499"/>
              </a:lnSpc>
            </a:pPr>
            <a:r>
              <a:rPr sz="850" spc="30" dirty="0">
                <a:solidFill>
                  <a:srgbClr val="001F5F"/>
                </a:solidFill>
                <a:latin typeface="GE Inspira Pitch"/>
                <a:cs typeface="GE Inspira Pitch"/>
              </a:rPr>
              <a:t>Identify</a:t>
            </a:r>
            <a:r>
              <a:rPr sz="850" spc="-3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850" spc="25" dirty="0">
                <a:solidFill>
                  <a:srgbClr val="001F5F"/>
                </a:solidFill>
                <a:latin typeface="GE Inspira Pitch"/>
                <a:cs typeface="GE Inspira Pitch"/>
              </a:rPr>
              <a:t>Issues  </a:t>
            </a:r>
            <a:r>
              <a:rPr sz="850" spc="20" dirty="0">
                <a:solidFill>
                  <a:srgbClr val="001F5F"/>
                </a:solidFill>
                <a:latin typeface="GE Inspira Pitch"/>
                <a:cs typeface="GE Inspira Pitch"/>
              </a:rPr>
              <a:t>If</a:t>
            </a:r>
            <a:r>
              <a:rPr sz="850" spc="-7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850" spc="30" dirty="0">
                <a:solidFill>
                  <a:srgbClr val="001F5F"/>
                </a:solidFill>
                <a:latin typeface="GE Inspira Pitch"/>
                <a:cs typeface="GE Inspira Pitch"/>
              </a:rPr>
              <a:t>any</a:t>
            </a:r>
            <a:endParaRPr sz="85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19418" y="5021564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59" y="411479"/>
                </a:moveTo>
                <a:lnTo>
                  <a:pt x="820189" y="363525"/>
                </a:lnTo>
                <a:lnTo>
                  <a:pt x="812083" y="317187"/>
                </a:lnTo>
                <a:lnTo>
                  <a:pt x="798951" y="272775"/>
                </a:lnTo>
                <a:lnTo>
                  <a:pt x="781105" y="230599"/>
                </a:lnTo>
                <a:lnTo>
                  <a:pt x="758853" y="190969"/>
                </a:lnTo>
                <a:lnTo>
                  <a:pt x="732506" y="154195"/>
                </a:lnTo>
                <a:lnTo>
                  <a:pt x="702373" y="120586"/>
                </a:lnTo>
                <a:lnTo>
                  <a:pt x="668764" y="90453"/>
                </a:lnTo>
                <a:lnTo>
                  <a:pt x="631990" y="64106"/>
                </a:lnTo>
                <a:lnTo>
                  <a:pt x="592360" y="41854"/>
                </a:lnTo>
                <a:lnTo>
                  <a:pt x="550184" y="24007"/>
                </a:lnTo>
                <a:lnTo>
                  <a:pt x="505772" y="10876"/>
                </a:lnTo>
                <a:lnTo>
                  <a:pt x="459434" y="2770"/>
                </a:lnTo>
                <a:lnTo>
                  <a:pt x="411479" y="0"/>
                </a:lnTo>
                <a:lnTo>
                  <a:pt x="363525" y="2770"/>
                </a:lnTo>
                <a:lnTo>
                  <a:pt x="317187" y="10876"/>
                </a:lnTo>
                <a:lnTo>
                  <a:pt x="272775" y="24007"/>
                </a:lnTo>
                <a:lnTo>
                  <a:pt x="230599" y="41854"/>
                </a:lnTo>
                <a:lnTo>
                  <a:pt x="190969" y="64106"/>
                </a:lnTo>
                <a:lnTo>
                  <a:pt x="154195" y="90453"/>
                </a:lnTo>
                <a:lnTo>
                  <a:pt x="120586" y="120586"/>
                </a:lnTo>
                <a:lnTo>
                  <a:pt x="90453" y="154195"/>
                </a:lnTo>
                <a:lnTo>
                  <a:pt x="64106" y="190969"/>
                </a:lnTo>
                <a:lnTo>
                  <a:pt x="41854" y="230599"/>
                </a:lnTo>
                <a:lnTo>
                  <a:pt x="24007" y="272775"/>
                </a:lnTo>
                <a:lnTo>
                  <a:pt x="10876" y="317187"/>
                </a:lnTo>
                <a:lnTo>
                  <a:pt x="2770" y="363525"/>
                </a:lnTo>
                <a:lnTo>
                  <a:pt x="0" y="411479"/>
                </a:lnTo>
                <a:lnTo>
                  <a:pt x="2770" y="459434"/>
                </a:lnTo>
                <a:lnTo>
                  <a:pt x="10876" y="505772"/>
                </a:lnTo>
                <a:lnTo>
                  <a:pt x="24007" y="550184"/>
                </a:lnTo>
                <a:lnTo>
                  <a:pt x="41854" y="592360"/>
                </a:lnTo>
                <a:lnTo>
                  <a:pt x="64106" y="631990"/>
                </a:lnTo>
                <a:lnTo>
                  <a:pt x="90453" y="668764"/>
                </a:lnTo>
                <a:lnTo>
                  <a:pt x="120586" y="702373"/>
                </a:lnTo>
                <a:lnTo>
                  <a:pt x="154195" y="732506"/>
                </a:lnTo>
                <a:lnTo>
                  <a:pt x="190969" y="758853"/>
                </a:lnTo>
                <a:lnTo>
                  <a:pt x="230599" y="781105"/>
                </a:lnTo>
                <a:lnTo>
                  <a:pt x="272775" y="798951"/>
                </a:lnTo>
                <a:lnTo>
                  <a:pt x="317187" y="812083"/>
                </a:lnTo>
                <a:lnTo>
                  <a:pt x="363525" y="820189"/>
                </a:lnTo>
                <a:lnTo>
                  <a:pt x="411479" y="822959"/>
                </a:lnTo>
                <a:lnTo>
                  <a:pt x="459434" y="820189"/>
                </a:lnTo>
                <a:lnTo>
                  <a:pt x="505772" y="812083"/>
                </a:lnTo>
                <a:lnTo>
                  <a:pt x="550184" y="798951"/>
                </a:lnTo>
                <a:lnTo>
                  <a:pt x="592360" y="781105"/>
                </a:lnTo>
                <a:lnTo>
                  <a:pt x="631990" y="758853"/>
                </a:lnTo>
                <a:lnTo>
                  <a:pt x="668764" y="732506"/>
                </a:lnTo>
                <a:lnTo>
                  <a:pt x="702373" y="702373"/>
                </a:lnTo>
                <a:lnTo>
                  <a:pt x="732506" y="668764"/>
                </a:lnTo>
                <a:lnTo>
                  <a:pt x="758853" y="631990"/>
                </a:lnTo>
                <a:lnTo>
                  <a:pt x="781105" y="592360"/>
                </a:lnTo>
                <a:lnTo>
                  <a:pt x="798951" y="550184"/>
                </a:lnTo>
                <a:lnTo>
                  <a:pt x="812083" y="505772"/>
                </a:lnTo>
                <a:lnTo>
                  <a:pt x="820189" y="459434"/>
                </a:lnTo>
                <a:lnTo>
                  <a:pt x="822959" y="411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07227" y="5009372"/>
            <a:ext cx="847725" cy="848994"/>
          </a:xfrm>
          <a:custGeom>
            <a:avLst/>
            <a:gdLst/>
            <a:ahLst/>
            <a:cxnLst/>
            <a:rect l="l" t="t" r="r" b="b"/>
            <a:pathLst>
              <a:path w="847725" h="848995">
                <a:moveTo>
                  <a:pt x="847343" y="445007"/>
                </a:moveTo>
                <a:lnTo>
                  <a:pt x="847343" y="402335"/>
                </a:lnTo>
                <a:lnTo>
                  <a:pt x="845819" y="380999"/>
                </a:lnTo>
                <a:lnTo>
                  <a:pt x="839723" y="338327"/>
                </a:lnTo>
                <a:lnTo>
                  <a:pt x="829055" y="297179"/>
                </a:lnTo>
                <a:lnTo>
                  <a:pt x="813815" y="259079"/>
                </a:lnTo>
                <a:lnTo>
                  <a:pt x="806195" y="239267"/>
                </a:lnTo>
                <a:lnTo>
                  <a:pt x="786383" y="204215"/>
                </a:lnTo>
                <a:lnTo>
                  <a:pt x="751331" y="153923"/>
                </a:lnTo>
                <a:lnTo>
                  <a:pt x="723899" y="123443"/>
                </a:lnTo>
                <a:lnTo>
                  <a:pt x="693419" y="96011"/>
                </a:lnTo>
                <a:lnTo>
                  <a:pt x="676655" y="83819"/>
                </a:lnTo>
                <a:lnTo>
                  <a:pt x="661415" y="71627"/>
                </a:lnTo>
                <a:lnTo>
                  <a:pt x="643127" y="60959"/>
                </a:lnTo>
                <a:lnTo>
                  <a:pt x="626363" y="50291"/>
                </a:lnTo>
                <a:lnTo>
                  <a:pt x="608075" y="41147"/>
                </a:lnTo>
                <a:lnTo>
                  <a:pt x="588263" y="33527"/>
                </a:lnTo>
                <a:lnTo>
                  <a:pt x="569975" y="25907"/>
                </a:lnTo>
                <a:lnTo>
                  <a:pt x="550163" y="18287"/>
                </a:lnTo>
                <a:lnTo>
                  <a:pt x="528827" y="13715"/>
                </a:lnTo>
                <a:lnTo>
                  <a:pt x="509015" y="9143"/>
                </a:lnTo>
                <a:lnTo>
                  <a:pt x="487679" y="4571"/>
                </a:lnTo>
                <a:lnTo>
                  <a:pt x="466343" y="1523"/>
                </a:lnTo>
                <a:lnTo>
                  <a:pt x="445007" y="0"/>
                </a:lnTo>
                <a:lnTo>
                  <a:pt x="402335" y="0"/>
                </a:lnTo>
                <a:lnTo>
                  <a:pt x="359663" y="4571"/>
                </a:lnTo>
                <a:lnTo>
                  <a:pt x="316991" y="13715"/>
                </a:lnTo>
                <a:lnTo>
                  <a:pt x="277367" y="25907"/>
                </a:lnTo>
                <a:lnTo>
                  <a:pt x="239267" y="42671"/>
                </a:lnTo>
                <a:lnTo>
                  <a:pt x="204215" y="60959"/>
                </a:lnTo>
                <a:lnTo>
                  <a:pt x="185927" y="73151"/>
                </a:lnTo>
                <a:lnTo>
                  <a:pt x="169163" y="83819"/>
                </a:lnTo>
                <a:lnTo>
                  <a:pt x="153923" y="97535"/>
                </a:lnTo>
                <a:lnTo>
                  <a:pt x="138683" y="109727"/>
                </a:lnTo>
                <a:lnTo>
                  <a:pt x="109727" y="138683"/>
                </a:lnTo>
                <a:lnTo>
                  <a:pt x="71627" y="187451"/>
                </a:lnTo>
                <a:lnTo>
                  <a:pt x="50291" y="222503"/>
                </a:lnTo>
                <a:lnTo>
                  <a:pt x="33527" y="259079"/>
                </a:lnTo>
                <a:lnTo>
                  <a:pt x="18287" y="298703"/>
                </a:lnTo>
                <a:lnTo>
                  <a:pt x="7619" y="338327"/>
                </a:lnTo>
                <a:lnTo>
                  <a:pt x="1523" y="380999"/>
                </a:lnTo>
                <a:lnTo>
                  <a:pt x="0" y="402335"/>
                </a:lnTo>
                <a:lnTo>
                  <a:pt x="0" y="446531"/>
                </a:lnTo>
                <a:lnTo>
                  <a:pt x="1523" y="467867"/>
                </a:lnTo>
                <a:lnTo>
                  <a:pt x="7619" y="510539"/>
                </a:lnTo>
                <a:lnTo>
                  <a:pt x="13715" y="530351"/>
                </a:lnTo>
                <a:lnTo>
                  <a:pt x="18287" y="550163"/>
                </a:lnTo>
                <a:lnTo>
                  <a:pt x="24383" y="566013"/>
                </a:lnTo>
                <a:lnTo>
                  <a:pt x="24383" y="423671"/>
                </a:lnTo>
                <a:lnTo>
                  <a:pt x="28955" y="362711"/>
                </a:lnTo>
                <a:lnTo>
                  <a:pt x="33527" y="342899"/>
                </a:lnTo>
                <a:lnTo>
                  <a:pt x="38099" y="324611"/>
                </a:lnTo>
                <a:lnTo>
                  <a:pt x="42671" y="304799"/>
                </a:lnTo>
                <a:lnTo>
                  <a:pt x="56387" y="268223"/>
                </a:lnTo>
                <a:lnTo>
                  <a:pt x="73151" y="233171"/>
                </a:lnTo>
                <a:lnTo>
                  <a:pt x="105155" y="185927"/>
                </a:lnTo>
                <a:lnTo>
                  <a:pt x="115823" y="170687"/>
                </a:lnTo>
                <a:lnTo>
                  <a:pt x="129539" y="155447"/>
                </a:lnTo>
                <a:lnTo>
                  <a:pt x="141731" y="141731"/>
                </a:lnTo>
                <a:lnTo>
                  <a:pt x="155447" y="128015"/>
                </a:lnTo>
                <a:lnTo>
                  <a:pt x="170687" y="115823"/>
                </a:lnTo>
                <a:lnTo>
                  <a:pt x="185927" y="105155"/>
                </a:lnTo>
                <a:lnTo>
                  <a:pt x="201167" y="92963"/>
                </a:lnTo>
                <a:lnTo>
                  <a:pt x="251459" y="64007"/>
                </a:lnTo>
                <a:lnTo>
                  <a:pt x="286511" y="48767"/>
                </a:lnTo>
                <a:lnTo>
                  <a:pt x="344423" y="33527"/>
                </a:lnTo>
                <a:lnTo>
                  <a:pt x="384047" y="27431"/>
                </a:lnTo>
                <a:lnTo>
                  <a:pt x="403859" y="25907"/>
                </a:lnTo>
                <a:lnTo>
                  <a:pt x="445007" y="25907"/>
                </a:lnTo>
                <a:lnTo>
                  <a:pt x="504443" y="33527"/>
                </a:lnTo>
                <a:lnTo>
                  <a:pt x="542543" y="42671"/>
                </a:lnTo>
                <a:lnTo>
                  <a:pt x="560831" y="50291"/>
                </a:lnTo>
                <a:lnTo>
                  <a:pt x="579119" y="56387"/>
                </a:lnTo>
                <a:lnTo>
                  <a:pt x="597407" y="65531"/>
                </a:lnTo>
                <a:lnTo>
                  <a:pt x="614171" y="73151"/>
                </a:lnTo>
                <a:lnTo>
                  <a:pt x="630935" y="83819"/>
                </a:lnTo>
                <a:lnTo>
                  <a:pt x="678179" y="117347"/>
                </a:lnTo>
                <a:lnTo>
                  <a:pt x="719327" y="156971"/>
                </a:lnTo>
                <a:lnTo>
                  <a:pt x="754379" y="201167"/>
                </a:lnTo>
                <a:lnTo>
                  <a:pt x="783335" y="251459"/>
                </a:lnTo>
                <a:lnTo>
                  <a:pt x="798575" y="288035"/>
                </a:lnTo>
                <a:lnTo>
                  <a:pt x="810767" y="324611"/>
                </a:lnTo>
                <a:lnTo>
                  <a:pt x="813815" y="344423"/>
                </a:lnTo>
                <a:lnTo>
                  <a:pt x="818387" y="364235"/>
                </a:lnTo>
                <a:lnTo>
                  <a:pt x="822959" y="425195"/>
                </a:lnTo>
                <a:lnTo>
                  <a:pt x="822959" y="569975"/>
                </a:lnTo>
                <a:lnTo>
                  <a:pt x="835151" y="530351"/>
                </a:lnTo>
                <a:lnTo>
                  <a:pt x="839723" y="509015"/>
                </a:lnTo>
                <a:lnTo>
                  <a:pt x="842771" y="489203"/>
                </a:lnTo>
                <a:lnTo>
                  <a:pt x="845819" y="467867"/>
                </a:lnTo>
                <a:lnTo>
                  <a:pt x="847343" y="445007"/>
                </a:lnTo>
                <a:close/>
              </a:path>
              <a:path w="847725" h="848995">
                <a:moveTo>
                  <a:pt x="822959" y="569975"/>
                </a:moveTo>
                <a:lnTo>
                  <a:pt x="822959" y="425195"/>
                </a:lnTo>
                <a:lnTo>
                  <a:pt x="818387" y="484631"/>
                </a:lnTo>
                <a:lnTo>
                  <a:pt x="809243" y="524255"/>
                </a:lnTo>
                <a:lnTo>
                  <a:pt x="783335" y="597407"/>
                </a:lnTo>
                <a:lnTo>
                  <a:pt x="765047" y="630935"/>
                </a:lnTo>
                <a:lnTo>
                  <a:pt x="743711" y="662939"/>
                </a:lnTo>
                <a:lnTo>
                  <a:pt x="705611" y="707135"/>
                </a:lnTo>
                <a:lnTo>
                  <a:pt x="676655" y="731519"/>
                </a:lnTo>
                <a:lnTo>
                  <a:pt x="662939" y="743711"/>
                </a:lnTo>
                <a:lnTo>
                  <a:pt x="646175" y="754379"/>
                </a:lnTo>
                <a:lnTo>
                  <a:pt x="630935" y="765047"/>
                </a:lnTo>
                <a:lnTo>
                  <a:pt x="614171" y="775715"/>
                </a:lnTo>
                <a:lnTo>
                  <a:pt x="595883" y="783335"/>
                </a:lnTo>
                <a:lnTo>
                  <a:pt x="579119" y="792479"/>
                </a:lnTo>
                <a:lnTo>
                  <a:pt x="542543" y="804671"/>
                </a:lnTo>
                <a:lnTo>
                  <a:pt x="522731" y="810767"/>
                </a:lnTo>
                <a:lnTo>
                  <a:pt x="504443" y="815339"/>
                </a:lnTo>
                <a:lnTo>
                  <a:pt x="464819" y="821435"/>
                </a:lnTo>
                <a:lnTo>
                  <a:pt x="443483" y="822959"/>
                </a:lnTo>
                <a:lnTo>
                  <a:pt x="402335" y="822959"/>
                </a:lnTo>
                <a:lnTo>
                  <a:pt x="342899" y="815339"/>
                </a:lnTo>
                <a:lnTo>
                  <a:pt x="286511" y="798575"/>
                </a:lnTo>
                <a:lnTo>
                  <a:pt x="249935" y="783335"/>
                </a:lnTo>
                <a:lnTo>
                  <a:pt x="216407" y="765047"/>
                </a:lnTo>
                <a:lnTo>
                  <a:pt x="201167" y="754379"/>
                </a:lnTo>
                <a:lnTo>
                  <a:pt x="184403" y="743711"/>
                </a:lnTo>
                <a:lnTo>
                  <a:pt x="128015" y="691895"/>
                </a:lnTo>
                <a:lnTo>
                  <a:pt x="92963" y="646175"/>
                </a:lnTo>
                <a:lnTo>
                  <a:pt x="82295" y="630935"/>
                </a:lnTo>
                <a:lnTo>
                  <a:pt x="64007" y="597407"/>
                </a:lnTo>
                <a:lnTo>
                  <a:pt x="48767" y="560831"/>
                </a:lnTo>
                <a:lnTo>
                  <a:pt x="28955" y="484631"/>
                </a:lnTo>
                <a:lnTo>
                  <a:pt x="24383" y="423671"/>
                </a:lnTo>
                <a:lnTo>
                  <a:pt x="24383" y="566013"/>
                </a:lnTo>
                <a:lnTo>
                  <a:pt x="41147" y="608075"/>
                </a:lnTo>
                <a:lnTo>
                  <a:pt x="60959" y="644651"/>
                </a:lnTo>
                <a:lnTo>
                  <a:pt x="96011" y="694943"/>
                </a:lnTo>
                <a:lnTo>
                  <a:pt x="138683" y="739139"/>
                </a:lnTo>
                <a:lnTo>
                  <a:pt x="153923" y="751331"/>
                </a:lnTo>
                <a:lnTo>
                  <a:pt x="170687" y="765047"/>
                </a:lnTo>
                <a:lnTo>
                  <a:pt x="187451" y="775715"/>
                </a:lnTo>
                <a:lnTo>
                  <a:pt x="204215" y="787907"/>
                </a:lnTo>
                <a:lnTo>
                  <a:pt x="259079" y="815339"/>
                </a:lnTo>
                <a:lnTo>
                  <a:pt x="318515" y="835151"/>
                </a:lnTo>
                <a:lnTo>
                  <a:pt x="380999" y="845819"/>
                </a:lnTo>
                <a:lnTo>
                  <a:pt x="423671" y="848867"/>
                </a:lnTo>
                <a:lnTo>
                  <a:pt x="446531" y="847343"/>
                </a:lnTo>
                <a:lnTo>
                  <a:pt x="489203" y="842771"/>
                </a:lnTo>
                <a:lnTo>
                  <a:pt x="530351" y="835151"/>
                </a:lnTo>
                <a:lnTo>
                  <a:pt x="569975" y="822959"/>
                </a:lnTo>
                <a:lnTo>
                  <a:pt x="626363" y="797051"/>
                </a:lnTo>
                <a:lnTo>
                  <a:pt x="661415" y="775715"/>
                </a:lnTo>
                <a:lnTo>
                  <a:pt x="693419" y="751331"/>
                </a:lnTo>
                <a:lnTo>
                  <a:pt x="723899" y="723899"/>
                </a:lnTo>
                <a:lnTo>
                  <a:pt x="751331" y="693419"/>
                </a:lnTo>
                <a:lnTo>
                  <a:pt x="775715" y="661415"/>
                </a:lnTo>
                <a:lnTo>
                  <a:pt x="786383" y="643127"/>
                </a:lnTo>
                <a:lnTo>
                  <a:pt x="797051" y="626363"/>
                </a:lnTo>
                <a:lnTo>
                  <a:pt x="815339" y="589787"/>
                </a:lnTo>
                <a:lnTo>
                  <a:pt x="822959" y="569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89602" y="5294361"/>
            <a:ext cx="54546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</a:pP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Closure</a:t>
            </a:r>
            <a:r>
              <a:rPr sz="900" spc="-4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10" dirty="0">
                <a:solidFill>
                  <a:srgbClr val="001F5F"/>
                </a:solidFill>
                <a:latin typeface="GE Inspira Pitch"/>
                <a:cs typeface="GE Inspira Pitch"/>
              </a:rPr>
              <a:t>of  </a:t>
            </a: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findings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56678" y="502308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59" y="411479"/>
                </a:moveTo>
                <a:lnTo>
                  <a:pt x="820189" y="363525"/>
                </a:lnTo>
                <a:lnTo>
                  <a:pt x="812083" y="317187"/>
                </a:lnTo>
                <a:lnTo>
                  <a:pt x="798951" y="272775"/>
                </a:lnTo>
                <a:lnTo>
                  <a:pt x="781105" y="230599"/>
                </a:lnTo>
                <a:lnTo>
                  <a:pt x="758853" y="190969"/>
                </a:lnTo>
                <a:lnTo>
                  <a:pt x="732506" y="154195"/>
                </a:lnTo>
                <a:lnTo>
                  <a:pt x="702373" y="120586"/>
                </a:lnTo>
                <a:lnTo>
                  <a:pt x="668764" y="90453"/>
                </a:lnTo>
                <a:lnTo>
                  <a:pt x="631990" y="64106"/>
                </a:lnTo>
                <a:lnTo>
                  <a:pt x="592360" y="41854"/>
                </a:lnTo>
                <a:lnTo>
                  <a:pt x="550184" y="24007"/>
                </a:lnTo>
                <a:lnTo>
                  <a:pt x="505772" y="10876"/>
                </a:lnTo>
                <a:lnTo>
                  <a:pt x="459434" y="2770"/>
                </a:lnTo>
                <a:lnTo>
                  <a:pt x="411479" y="0"/>
                </a:lnTo>
                <a:lnTo>
                  <a:pt x="363525" y="2770"/>
                </a:lnTo>
                <a:lnTo>
                  <a:pt x="317187" y="10876"/>
                </a:lnTo>
                <a:lnTo>
                  <a:pt x="272775" y="24007"/>
                </a:lnTo>
                <a:lnTo>
                  <a:pt x="230599" y="41854"/>
                </a:lnTo>
                <a:lnTo>
                  <a:pt x="190969" y="64106"/>
                </a:lnTo>
                <a:lnTo>
                  <a:pt x="154195" y="90453"/>
                </a:lnTo>
                <a:lnTo>
                  <a:pt x="120586" y="120586"/>
                </a:lnTo>
                <a:lnTo>
                  <a:pt x="90453" y="154195"/>
                </a:lnTo>
                <a:lnTo>
                  <a:pt x="64106" y="190969"/>
                </a:lnTo>
                <a:lnTo>
                  <a:pt x="41854" y="230599"/>
                </a:lnTo>
                <a:lnTo>
                  <a:pt x="24007" y="272775"/>
                </a:lnTo>
                <a:lnTo>
                  <a:pt x="10876" y="317187"/>
                </a:lnTo>
                <a:lnTo>
                  <a:pt x="2770" y="363525"/>
                </a:lnTo>
                <a:lnTo>
                  <a:pt x="0" y="411479"/>
                </a:lnTo>
                <a:lnTo>
                  <a:pt x="2770" y="459715"/>
                </a:lnTo>
                <a:lnTo>
                  <a:pt x="10876" y="506252"/>
                </a:lnTo>
                <a:lnTo>
                  <a:pt x="24007" y="550789"/>
                </a:lnTo>
                <a:lnTo>
                  <a:pt x="41854" y="593027"/>
                </a:lnTo>
                <a:lnTo>
                  <a:pt x="64106" y="632665"/>
                </a:lnTo>
                <a:lnTo>
                  <a:pt x="90453" y="669404"/>
                </a:lnTo>
                <a:lnTo>
                  <a:pt x="120586" y="702944"/>
                </a:lnTo>
                <a:lnTo>
                  <a:pt x="154195" y="732986"/>
                </a:lnTo>
                <a:lnTo>
                  <a:pt x="190969" y="759228"/>
                </a:lnTo>
                <a:lnTo>
                  <a:pt x="230599" y="781372"/>
                </a:lnTo>
                <a:lnTo>
                  <a:pt x="272775" y="799116"/>
                </a:lnTo>
                <a:lnTo>
                  <a:pt x="317187" y="812163"/>
                </a:lnTo>
                <a:lnTo>
                  <a:pt x="363525" y="820210"/>
                </a:lnTo>
                <a:lnTo>
                  <a:pt x="411479" y="822959"/>
                </a:lnTo>
                <a:lnTo>
                  <a:pt x="459434" y="820210"/>
                </a:lnTo>
                <a:lnTo>
                  <a:pt x="505772" y="812163"/>
                </a:lnTo>
                <a:lnTo>
                  <a:pt x="550184" y="799116"/>
                </a:lnTo>
                <a:lnTo>
                  <a:pt x="592360" y="781372"/>
                </a:lnTo>
                <a:lnTo>
                  <a:pt x="631990" y="759228"/>
                </a:lnTo>
                <a:lnTo>
                  <a:pt x="668764" y="732986"/>
                </a:lnTo>
                <a:lnTo>
                  <a:pt x="702373" y="702944"/>
                </a:lnTo>
                <a:lnTo>
                  <a:pt x="732506" y="669404"/>
                </a:lnTo>
                <a:lnTo>
                  <a:pt x="758853" y="632665"/>
                </a:lnTo>
                <a:lnTo>
                  <a:pt x="781105" y="593027"/>
                </a:lnTo>
                <a:lnTo>
                  <a:pt x="798951" y="550789"/>
                </a:lnTo>
                <a:lnTo>
                  <a:pt x="812083" y="506252"/>
                </a:lnTo>
                <a:lnTo>
                  <a:pt x="820189" y="459715"/>
                </a:lnTo>
                <a:lnTo>
                  <a:pt x="822959" y="411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2962" y="5010896"/>
            <a:ext cx="848994" cy="848994"/>
          </a:xfrm>
          <a:custGeom>
            <a:avLst/>
            <a:gdLst/>
            <a:ahLst/>
            <a:cxnLst/>
            <a:rect l="l" t="t" r="r" b="b"/>
            <a:pathLst>
              <a:path w="848995" h="848995">
                <a:moveTo>
                  <a:pt x="848867" y="446531"/>
                </a:moveTo>
                <a:lnTo>
                  <a:pt x="848867" y="402335"/>
                </a:lnTo>
                <a:lnTo>
                  <a:pt x="847343" y="380999"/>
                </a:lnTo>
                <a:lnTo>
                  <a:pt x="839723" y="338327"/>
                </a:lnTo>
                <a:lnTo>
                  <a:pt x="830579" y="298703"/>
                </a:lnTo>
                <a:lnTo>
                  <a:pt x="815339" y="259079"/>
                </a:lnTo>
                <a:lnTo>
                  <a:pt x="797051" y="222503"/>
                </a:lnTo>
                <a:lnTo>
                  <a:pt x="787907" y="204215"/>
                </a:lnTo>
                <a:lnTo>
                  <a:pt x="775715" y="187451"/>
                </a:lnTo>
                <a:lnTo>
                  <a:pt x="765047" y="170687"/>
                </a:lnTo>
                <a:lnTo>
                  <a:pt x="751331" y="153923"/>
                </a:lnTo>
                <a:lnTo>
                  <a:pt x="739139" y="138683"/>
                </a:lnTo>
                <a:lnTo>
                  <a:pt x="723899" y="124967"/>
                </a:lnTo>
                <a:lnTo>
                  <a:pt x="710183" y="109727"/>
                </a:lnTo>
                <a:lnTo>
                  <a:pt x="694943" y="97535"/>
                </a:lnTo>
                <a:lnTo>
                  <a:pt x="678179" y="83819"/>
                </a:lnTo>
                <a:lnTo>
                  <a:pt x="661415" y="73151"/>
                </a:lnTo>
                <a:lnTo>
                  <a:pt x="644651" y="60959"/>
                </a:lnTo>
                <a:lnTo>
                  <a:pt x="626363" y="51815"/>
                </a:lnTo>
                <a:lnTo>
                  <a:pt x="608075" y="41147"/>
                </a:lnTo>
                <a:lnTo>
                  <a:pt x="569975" y="25907"/>
                </a:lnTo>
                <a:lnTo>
                  <a:pt x="530351" y="13715"/>
                </a:lnTo>
                <a:lnTo>
                  <a:pt x="489203" y="4571"/>
                </a:lnTo>
                <a:lnTo>
                  <a:pt x="425195" y="0"/>
                </a:lnTo>
                <a:lnTo>
                  <a:pt x="402335" y="0"/>
                </a:lnTo>
                <a:lnTo>
                  <a:pt x="380999" y="3047"/>
                </a:lnTo>
                <a:lnTo>
                  <a:pt x="359663" y="4571"/>
                </a:lnTo>
                <a:lnTo>
                  <a:pt x="318515" y="13715"/>
                </a:lnTo>
                <a:lnTo>
                  <a:pt x="278891" y="25907"/>
                </a:lnTo>
                <a:lnTo>
                  <a:pt x="222503" y="51815"/>
                </a:lnTo>
                <a:lnTo>
                  <a:pt x="187451" y="73151"/>
                </a:lnTo>
                <a:lnTo>
                  <a:pt x="155447" y="97535"/>
                </a:lnTo>
                <a:lnTo>
                  <a:pt x="111251" y="138683"/>
                </a:lnTo>
                <a:lnTo>
                  <a:pt x="85343" y="170687"/>
                </a:lnTo>
                <a:lnTo>
                  <a:pt x="62483" y="204215"/>
                </a:lnTo>
                <a:lnTo>
                  <a:pt x="33527" y="259079"/>
                </a:lnTo>
                <a:lnTo>
                  <a:pt x="13715" y="318515"/>
                </a:lnTo>
                <a:lnTo>
                  <a:pt x="6095" y="359663"/>
                </a:lnTo>
                <a:lnTo>
                  <a:pt x="0" y="425195"/>
                </a:lnTo>
                <a:lnTo>
                  <a:pt x="3047" y="467867"/>
                </a:lnTo>
                <a:lnTo>
                  <a:pt x="9143" y="510539"/>
                </a:lnTo>
                <a:lnTo>
                  <a:pt x="13715" y="530351"/>
                </a:lnTo>
                <a:lnTo>
                  <a:pt x="25907" y="569975"/>
                </a:lnTo>
                <a:lnTo>
                  <a:pt x="25907" y="403859"/>
                </a:lnTo>
                <a:lnTo>
                  <a:pt x="27431" y="382523"/>
                </a:lnTo>
                <a:lnTo>
                  <a:pt x="33527" y="344423"/>
                </a:lnTo>
                <a:lnTo>
                  <a:pt x="44195" y="304799"/>
                </a:lnTo>
                <a:lnTo>
                  <a:pt x="57911" y="268223"/>
                </a:lnTo>
                <a:lnTo>
                  <a:pt x="83819" y="217931"/>
                </a:lnTo>
                <a:lnTo>
                  <a:pt x="105155" y="185927"/>
                </a:lnTo>
                <a:lnTo>
                  <a:pt x="129539" y="155447"/>
                </a:lnTo>
                <a:lnTo>
                  <a:pt x="156971" y="129539"/>
                </a:lnTo>
                <a:lnTo>
                  <a:pt x="170687" y="115823"/>
                </a:lnTo>
                <a:lnTo>
                  <a:pt x="185927" y="105155"/>
                </a:lnTo>
                <a:lnTo>
                  <a:pt x="202691" y="92963"/>
                </a:lnTo>
                <a:lnTo>
                  <a:pt x="217931" y="83819"/>
                </a:lnTo>
                <a:lnTo>
                  <a:pt x="234695" y="73151"/>
                </a:lnTo>
                <a:lnTo>
                  <a:pt x="252983" y="65531"/>
                </a:lnTo>
                <a:lnTo>
                  <a:pt x="269747" y="56387"/>
                </a:lnTo>
                <a:lnTo>
                  <a:pt x="288035" y="50291"/>
                </a:lnTo>
                <a:lnTo>
                  <a:pt x="306323" y="42671"/>
                </a:lnTo>
                <a:lnTo>
                  <a:pt x="326135" y="38099"/>
                </a:lnTo>
                <a:lnTo>
                  <a:pt x="344423" y="33527"/>
                </a:lnTo>
                <a:lnTo>
                  <a:pt x="384047" y="27431"/>
                </a:lnTo>
                <a:lnTo>
                  <a:pt x="405383" y="25907"/>
                </a:lnTo>
                <a:lnTo>
                  <a:pt x="445007" y="25907"/>
                </a:lnTo>
                <a:lnTo>
                  <a:pt x="505967" y="33527"/>
                </a:lnTo>
                <a:lnTo>
                  <a:pt x="544067" y="44195"/>
                </a:lnTo>
                <a:lnTo>
                  <a:pt x="580643" y="56387"/>
                </a:lnTo>
                <a:lnTo>
                  <a:pt x="597407" y="65531"/>
                </a:lnTo>
                <a:lnTo>
                  <a:pt x="615695" y="73151"/>
                </a:lnTo>
                <a:lnTo>
                  <a:pt x="632459" y="83819"/>
                </a:lnTo>
                <a:lnTo>
                  <a:pt x="647699" y="94487"/>
                </a:lnTo>
                <a:lnTo>
                  <a:pt x="664463" y="105155"/>
                </a:lnTo>
                <a:lnTo>
                  <a:pt x="678179" y="117347"/>
                </a:lnTo>
                <a:lnTo>
                  <a:pt x="693419" y="129539"/>
                </a:lnTo>
                <a:lnTo>
                  <a:pt x="720851" y="156971"/>
                </a:lnTo>
                <a:lnTo>
                  <a:pt x="755903" y="201167"/>
                </a:lnTo>
                <a:lnTo>
                  <a:pt x="784859" y="251459"/>
                </a:lnTo>
                <a:lnTo>
                  <a:pt x="800099" y="288035"/>
                </a:lnTo>
                <a:lnTo>
                  <a:pt x="815339" y="344423"/>
                </a:lnTo>
                <a:lnTo>
                  <a:pt x="821435" y="384047"/>
                </a:lnTo>
                <a:lnTo>
                  <a:pt x="822959" y="403859"/>
                </a:lnTo>
                <a:lnTo>
                  <a:pt x="822959" y="569975"/>
                </a:lnTo>
                <a:lnTo>
                  <a:pt x="830579" y="550163"/>
                </a:lnTo>
                <a:lnTo>
                  <a:pt x="835151" y="530351"/>
                </a:lnTo>
                <a:lnTo>
                  <a:pt x="839723" y="509015"/>
                </a:lnTo>
                <a:lnTo>
                  <a:pt x="844295" y="489203"/>
                </a:lnTo>
                <a:lnTo>
                  <a:pt x="847343" y="467867"/>
                </a:lnTo>
                <a:lnTo>
                  <a:pt x="848867" y="446531"/>
                </a:lnTo>
                <a:close/>
              </a:path>
              <a:path w="848995" h="848995">
                <a:moveTo>
                  <a:pt x="822959" y="569975"/>
                </a:moveTo>
                <a:lnTo>
                  <a:pt x="822959" y="445007"/>
                </a:lnTo>
                <a:lnTo>
                  <a:pt x="821435" y="464819"/>
                </a:lnTo>
                <a:lnTo>
                  <a:pt x="818387" y="486155"/>
                </a:lnTo>
                <a:lnTo>
                  <a:pt x="806195" y="544067"/>
                </a:lnTo>
                <a:lnTo>
                  <a:pt x="792479" y="580643"/>
                </a:lnTo>
                <a:lnTo>
                  <a:pt x="765047" y="630935"/>
                </a:lnTo>
                <a:lnTo>
                  <a:pt x="755903" y="647699"/>
                </a:lnTo>
                <a:lnTo>
                  <a:pt x="743711" y="662939"/>
                </a:lnTo>
                <a:lnTo>
                  <a:pt x="733043" y="678179"/>
                </a:lnTo>
                <a:lnTo>
                  <a:pt x="719327" y="693419"/>
                </a:lnTo>
                <a:lnTo>
                  <a:pt x="707135" y="707135"/>
                </a:lnTo>
                <a:lnTo>
                  <a:pt x="693419" y="719327"/>
                </a:lnTo>
                <a:lnTo>
                  <a:pt x="678179" y="733043"/>
                </a:lnTo>
                <a:lnTo>
                  <a:pt x="662939" y="743711"/>
                </a:lnTo>
                <a:lnTo>
                  <a:pt x="647699" y="755903"/>
                </a:lnTo>
                <a:lnTo>
                  <a:pt x="630935" y="765047"/>
                </a:lnTo>
                <a:lnTo>
                  <a:pt x="614171" y="775715"/>
                </a:lnTo>
                <a:lnTo>
                  <a:pt x="597407" y="783335"/>
                </a:lnTo>
                <a:lnTo>
                  <a:pt x="579119" y="792479"/>
                </a:lnTo>
                <a:lnTo>
                  <a:pt x="562355" y="798575"/>
                </a:lnTo>
                <a:lnTo>
                  <a:pt x="542543" y="804671"/>
                </a:lnTo>
                <a:lnTo>
                  <a:pt x="524255" y="810767"/>
                </a:lnTo>
                <a:lnTo>
                  <a:pt x="504443" y="815339"/>
                </a:lnTo>
                <a:lnTo>
                  <a:pt x="464819" y="821435"/>
                </a:lnTo>
                <a:lnTo>
                  <a:pt x="445007" y="822959"/>
                </a:lnTo>
                <a:lnTo>
                  <a:pt x="403859" y="822959"/>
                </a:lnTo>
                <a:lnTo>
                  <a:pt x="344423" y="815339"/>
                </a:lnTo>
                <a:lnTo>
                  <a:pt x="269747" y="792479"/>
                </a:lnTo>
                <a:lnTo>
                  <a:pt x="217931" y="765047"/>
                </a:lnTo>
                <a:lnTo>
                  <a:pt x="185927" y="743711"/>
                </a:lnTo>
                <a:lnTo>
                  <a:pt x="129539" y="691895"/>
                </a:lnTo>
                <a:lnTo>
                  <a:pt x="94487" y="647699"/>
                </a:lnTo>
                <a:lnTo>
                  <a:pt x="65531" y="597407"/>
                </a:lnTo>
                <a:lnTo>
                  <a:pt x="50291" y="560831"/>
                </a:lnTo>
                <a:lnTo>
                  <a:pt x="38099" y="524255"/>
                </a:lnTo>
                <a:lnTo>
                  <a:pt x="27431" y="464819"/>
                </a:lnTo>
                <a:lnTo>
                  <a:pt x="25907" y="445007"/>
                </a:lnTo>
                <a:lnTo>
                  <a:pt x="25907" y="569975"/>
                </a:lnTo>
                <a:lnTo>
                  <a:pt x="51815" y="626363"/>
                </a:lnTo>
                <a:lnTo>
                  <a:pt x="73151" y="661415"/>
                </a:lnTo>
                <a:lnTo>
                  <a:pt x="97535" y="694943"/>
                </a:lnTo>
                <a:lnTo>
                  <a:pt x="140207" y="739139"/>
                </a:lnTo>
                <a:lnTo>
                  <a:pt x="155447" y="751331"/>
                </a:lnTo>
                <a:lnTo>
                  <a:pt x="170687" y="765047"/>
                </a:lnTo>
                <a:lnTo>
                  <a:pt x="187451" y="775715"/>
                </a:lnTo>
                <a:lnTo>
                  <a:pt x="205739" y="787907"/>
                </a:lnTo>
                <a:lnTo>
                  <a:pt x="222503" y="797051"/>
                </a:lnTo>
                <a:lnTo>
                  <a:pt x="260603" y="815339"/>
                </a:lnTo>
                <a:lnTo>
                  <a:pt x="318515" y="835151"/>
                </a:lnTo>
                <a:lnTo>
                  <a:pt x="361187" y="844295"/>
                </a:lnTo>
                <a:lnTo>
                  <a:pt x="425195" y="848867"/>
                </a:lnTo>
                <a:lnTo>
                  <a:pt x="489203" y="844295"/>
                </a:lnTo>
                <a:lnTo>
                  <a:pt x="531875" y="835151"/>
                </a:lnTo>
                <a:lnTo>
                  <a:pt x="571499" y="822959"/>
                </a:lnTo>
                <a:lnTo>
                  <a:pt x="609599" y="806195"/>
                </a:lnTo>
                <a:lnTo>
                  <a:pt x="644651" y="786383"/>
                </a:lnTo>
                <a:lnTo>
                  <a:pt x="662939" y="775715"/>
                </a:lnTo>
                <a:lnTo>
                  <a:pt x="678179" y="763523"/>
                </a:lnTo>
                <a:lnTo>
                  <a:pt x="694943" y="751331"/>
                </a:lnTo>
                <a:lnTo>
                  <a:pt x="725423" y="723899"/>
                </a:lnTo>
                <a:lnTo>
                  <a:pt x="752855" y="693419"/>
                </a:lnTo>
                <a:lnTo>
                  <a:pt x="777239" y="661415"/>
                </a:lnTo>
                <a:lnTo>
                  <a:pt x="798575" y="626363"/>
                </a:lnTo>
                <a:lnTo>
                  <a:pt x="815339" y="589787"/>
                </a:lnTo>
                <a:lnTo>
                  <a:pt x="822959" y="569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35422" y="5277597"/>
            <a:ext cx="71691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</a:pP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EHS</a:t>
            </a:r>
            <a:r>
              <a:rPr sz="900" spc="-6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20" dirty="0">
                <a:solidFill>
                  <a:srgbClr val="001F5F"/>
                </a:solidFill>
                <a:latin typeface="GE Inspira Pitch"/>
                <a:cs typeface="GE Inspira Pitch"/>
              </a:rPr>
              <a:t>approval  In</a:t>
            </a:r>
            <a:r>
              <a:rPr sz="900" spc="-8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900" spc="15" dirty="0">
                <a:solidFill>
                  <a:srgbClr val="001F5F"/>
                </a:solidFill>
                <a:latin typeface="GE Inspira Pitch"/>
                <a:cs typeface="GE Inspira Pitch"/>
              </a:rPr>
              <a:t>Gensuite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931" y="640574"/>
            <a:ext cx="7679055" cy="434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Supplier Responsibility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Guideline</a:t>
            </a:r>
            <a:r>
              <a:rPr sz="2000" spc="-1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50" dirty="0">
                <a:solidFill>
                  <a:srgbClr val="1D4091"/>
                </a:solidFill>
                <a:latin typeface="GE Inspira Pitch"/>
                <a:cs typeface="GE Inspira Pitch"/>
              </a:rPr>
              <a:t>(SRG)</a:t>
            </a:r>
            <a:endParaRPr sz="2000" dirty="0">
              <a:latin typeface="GE Inspira Pitch"/>
              <a:cs typeface="GE Inspira Pitch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600" spc="30" dirty="0">
                <a:solidFill>
                  <a:srgbClr val="00B0F0"/>
                </a:solidFill>
                <a:latin typeface="GE Inspira Pitch"/>
                <a:cs typeface="GE Inspira Pitch"/>
              </a:rPr>
              <a:t>Expectations </a:t>
            </a:r>
            <a:r>
              <a:rPr sz="1600" spc="25" dirty="0">
                <a:solidFill>
                  <a:srgbClr val="00B0F0"/>
                </a:solidFill>
                <a:latin typeface="GE Inspira Pitch"/>
                <a:cs typeface="GE Inspira Pitch"/>
              </a:rPr>
              <a:t>from</a:t>
            </a:r>
            <a:r>
              <a:rPr sz="1600" spc="20" dirty="0">
                <a:solidFill>
                  <a:srgbClr val="00B0F0"/>
                </a:solidFill>
                <a:latin typeface="GE Inspira Pitch"/>
                <a:cs typeface="GE Inspira Pitch"/>
              </a:rPr>
              <a:t> </a:t>
            </a:r>
            <a:r>
              <a:rPr sz="1600" spc="35" dirty="0">
                <a:solidFill>
                  <a:srgbClr val="00B0F0"/>
                </a:solidFill>
                <a:latin typeface="GE Inspira Pitch"/>
                <a:cs typeface="GE Inspira Pitch"/>
              </a:rPr>
              <a:t>Suppliers: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Compliance with laws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regulations protecting the environment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Provision of a safe and healthy workplace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workers below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legal minimum age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16, whichever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is</a:t>
            </a:r>
            <a:r>
              <a:rPr sz="1600" spc="-2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higher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forced,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prison, or indentured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workers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workers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subject to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form of</a:t>
            </a:r>
            <a:r>
              <a:rPr sz="1600" spc="-1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coercion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Compliance with minimum wage,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hour of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service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overtime wage</a:t>
            </a:r>
            <a:r>
              <a:rPr sz="1600" spc="-1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laws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Freedom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of association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discrimination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work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form</a:t>
            </a:r>
            <a:endParaRPr sz="1600" dirty="0">
              <a:latin typeface="GE Inspira Pitch"/>
              <a:cs typeface="GE Inspira Pitch"/>
            </a:endParaRPr>
          </a:p>
          <a:p>
            <a:pPr marL="299720" indent="-285750">
              <a:lnSpc>
                <a:spcPct val="100000"/>
              </a:lnSpc>
              <a:spcBef>
                <a:spcPts val="955"/>
              </a:spcBef>
              <a:buFont typeface="Wingdings" charset="2"/>
              <a:buChar char="q"/>
            </a:pPr>
            <a:r>
              <a:rPr sz="16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 harassment of </a:t>
            </a:r>
            <a:r>
              <a:rPr sz="1600" spc="-10" dirty="0">
                <a:solidFill>
                  <a:srgbClr val="1D4091"/>
                </a:solidFill>
                <a:latin typeface="GE Inspira Pitch"/>
                <a:cs typeface="GE Inspira Pitch"/>
              </a:rPr>
              <a:t>employees</a:t>
            </a:r>
            <a:endParaRPr sz="1600" dirty="0">
              <a:latin typeface="GE Inspira Pitch"/>
              <a:cs typeface="GE Inspira Pitch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</a:pPr>
            <a:r>
              <a:rPr sz="1600" spc="30" dirty="0">
                <a:solidFill>
                  <a:srgbClr val="00B0F0"/>
                </a:solidFill>
                <a:latin typeface="GE Inspira Pitch"/>
                <a:cs typeface="GE Inspira Pitch"/>
              </a:rPr>
              <a:t>Key</a:t>
            </a:r>
            <a:r>
              <a:rPr sz="1600" spc="-65" dirty="0">
                <a:solidFill>
                  <a:srgbClr val="00B0F0"/>
                </a:solidFill>
                <a:latin typeface="GE Inspira Pitch"/>
                <a:cs typeface="GE Inspira Pitch"/>
              </a:rPr>
              <a:t> </a:t>
            </a:r>
            <a:r>
              <a:rPr sz="1600" spc="30" dirty="0">
                <a:solidFill>
                  <a:srgbClr val="00B0F0"/>
                </a:solidFill>
                <a:latin typeface="GE Inspira Pitch"/>
                <a:cs typeface="GE Inspira Pitch"/>
              </a:rPr>
              <a:t>Steps:</a:t>
            </a:r>
            <a:endParaRPr sz="1600" dirty="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169" y="6021816"/>
            <a:ext cx="8663940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51604" algn="just">
              <a:lnSpc>
                <a:spcPct val="100000"/>
              </a:lnSpc>
            </a:pPr>
            <a:r>
              <a:rPr sz="1100" spc="30" dirty="0">
                <a:solidFill>
                  <a:srgbClr val="001F5F"/>
                </a:solidFill>
                <a:latin typeface="GE Inspira Pitch"/>
                <a:cs typeface="GE Inspira Pitch"/>
              </a:rPr>
              <a:t>NOTE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: EHS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approval </a:t>
            </a:r>
            <a:r>
              <a:rPr sz="1100" spc="30" dirty="0">
                <a:solidFill>
                  <a:srgbClr val="001F5F"/>
                </a:solidFill>
                <a:latin typeface="GE Inspira Pitch"/>
                <a:cs typeface="GE Inspira Pitch"/>
              </a:rPr>
              <a:t>in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Gensuite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is a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pre-requisite</a:t>
            </a:r>
            <a:r>
              <a:rPr sz="1100" spc="-17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for vendor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on-boarding.  </a:t>
            </a:r>
            <a:r>
              <a:rPr sz="1100" spc="30" dirty="0">
                <a:solidFill>
                  <a:srgbClr val="001F5F"/>
                </a:solidFill>
                <a:latin typeface="GE Inspira Pitch"/>
                <a:cs typeface="GE Inspira Pitch"/>
              </a:rPr>
              <a:t>Periodicity </a:t>
            </a:r>
            <a:r>
              <a:rPr sz="1100" spc="15" dirty="0">
                <a:solidFill>
                  <a:srgbClr val="001F5F"/>
                </a:solidFill>
                <a:latin typeface="GE Inspira Pitch"/>
                <a:cs typeface="GE Inspira Pitch"/>
              </a:rPr>
              <a:t>of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re-audit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is </a:t>
            </a:r>
            <a:r>
              <a:rPr sz="1100" spc="15" dirty="0">
                <a:solidFill>
                  <a:srgbClr val="001F5F"/>
                </a:solidFill>
                <a:latin typeface="GE Inspira Pitch"/>
                <a:cs typeface="GE Inspira Pitch"/>
              </a:rPr>
              <a:t>based on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supplier </a:t>
            </a:r>
            <a:r>
              <a:rPr sz="1100" spc="35" dirty="0">
                <a:solidFill>
                  <a:srgbClr val="001F5F"/>
                </a:solidFill>
                <a:latin typeface="GE Inspira Pitch"/>
                <a:cs typeface="GE Inspira Pitch"/>
              </a:rPr>
              <a:t>risk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assessment followed </a:t>
            </a:r>
            <a:r>
              <a:rPr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by </a:t>
            </a:r>
            <a:r>
              <a:rPr sz="1100" spc="20" dirty="0">
                <a:solidFill>
                  <a:srgbClr val="001F5F"/>
                </a:solidFill>
                <a:latin typeface="GE Inspira Pitch"/>
                <a:cs typeface="GE Inspira Pitch"/>
              </a:rPr>
              <a:t>GE  </a:t>
            </a:r>
            <a:r>
              <a:rPr lang="en-US" sz="1100" spc="25" dirty="0">
                <a:solidFill>
                  <a:srgbClr val="001F5F"/>
                </a:solidFill>
                <a:latin typeface="GE Inspira Pitch"/>
                <a:cs typeface="GE Inspira Pitch"/>
              </a:rPr>
              <a:t>Renewable Energy</a:t>
            </a:r>
            <a:r>
              <a:rPr sz="1100" spc="45" dirty="0">
                <a:solidFill>
                  <a:srgbClr val="001F5F"/>
                </a:solidFill>
                <a:latin typeface="GE Inspira Pitch"/>
                <a:cs typeface="GE Inspira Pitch"/>
              </a:rPr>
              <a:t>,</a:t>
            </a:r>
            <a:r>
              <a:rPr sz="1100" spc="-40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1100" spc="35" dirty="0">
                <a:solidFill>
                  <a:srgbClr val="001F5F"/>
                </a:solidFill>
                <a:latin typeface="GE Inspira Pitch"/>
                <a:cs typeface="GE Inspira Pitch"/>
              </a:rPr>
              <a:t>time</a:t>
            </a:r>
            <a:r>
              <a:rPr sz="1100" spc="-4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001F5F"/>
                </a:solidFill>
                <a:latin typeface="GE Inspira Pitch"/>
                <a:cs typeface="GE Inspira Pitch"/>
              </a:rPr>
              <a:t>to</a:t>
            </a:r>
            <a:r>
              <a:rPr sz="1100" spc="-25" dirty="0">
                <a:solidFill>
                  <a:srgbClr val="001F5F"/>
                </a:solidFill>
                <a:latin typeface="GE Inspira Pitch"/>
                <a:cs typeface="GE Inspira Pitch"/>
              </a:rPr>
              <a:t> </a:t>
            </a:r>
            <a:r>
              <a:rPr sz="1100" spc="35" dirty="0">
                <a:solidFill>
                  <a:srgbClr val="001F5F"/>
                </a:solidFill>
                <a:latin typeface="GE Inspira Pitch"/>
                <a:cs typeface="GE Inspira Pitch"/>
              </a:rPr>
              <a:t>time.</a:t>
            </a:r>
            <a:endParaRPr sz="1100" dirty="0">
              <a:latin typeface="GE Inspira Pitch"/>
              <a:cs typeface="GE Inspira Pitch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5715" algn="r">
              <a:lnSpc>
                <a:spcPts val="1025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7</a:t>
            </a:r>
            <a:endParaRPr sz="900" dirty="0">
              <a:latin typeface="GE Inspira Pitch"/>
              <a:cs typeface="GE Inspira Pitch"/>
            </a:endParaRPr>
          </a:p>
          <a:p>
            <a:pPr marR="5080" algn="r">
              <a:lnSpc>
                <a:spcPts val="969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Responsibility</a:t>
            </a:r>
            <a:r>
              <a:rPr sz="900" spc="-9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Program</a:t>
            </a:r>
            <a:endParaRPr sz="900" dirty="0">
              <a:latin typeface="GE Inspira Pitch"/>
              <a:cs typeface="GE Inspira Pitch"/>
            </a:endParaRPr>
          </a:p>
          <a:p>
            <a:pPr marR="5715" algn="r">
              <a:lnSpc>
                <a:spcPts val="1025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2010</a:t>
            </a:r>
            <a:r>
              <a:rPr sz="900" spc="-9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Version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6</a:t>
            </a:r>
            <a:endParaRPr sz="110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6919" y="1103364"/>
            <a:ext cx="545528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first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step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the New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Introduction Process or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First Piece Qualification- Project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Scoping,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undertaken by 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internally. It involves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 assessment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whether or not the pursuit of an NPI/FPQ 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particular component is warranted.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decision considers such factors as resources required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pursue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 project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benefits it would</a:t>
            </a:r>
            <a:r>
              <a:rPr sz="900" spc="-7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provide.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919" y="1926323"/>
            <a:ext cx="54552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also undertaken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internally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GE. The objective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define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component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question,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verifying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all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critical characteristics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identified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all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specifications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 correctly</a:t>
            </a:r>
            <a:r>
              <a:rPr sz="900" spc="-5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documented.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6919" y="2749283"/>
            <a:ext cx="545528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 is also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undertaken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internally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GE.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objective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to detail the activities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supplier must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perform  in order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validate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component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supplied.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Validation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include (but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 limited  to)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activities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First Piece Inspection,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certifications, functional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testing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reliability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testing.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Quality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Requirements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covered under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 P28-A-AL-0002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(will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shared with supplier in  ITO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(Inquiry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Order)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Phase.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6919" y="3709403"/>
            <a:ext cx="5454015" cy="70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the first step in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NPI process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completed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series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activities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defined in the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Validation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Plan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intended not only to validate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has been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made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correctly,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but that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used to make that product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well-controlled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sustainable. The activities in this step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must 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completed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their results supplied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approval. These activities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described in further detail in  following</a:t>
            </a:r>
            <a:r>
              <a:rPr sz="900" spc="-8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pages.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6919" y="4669522"/>
            <a:ext cx="545528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involves an assessment by 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the validation information provided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supplier to ensure its  acceptability. If the information is determined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acceptable and complete, the project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closed.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NOTE: Once suppliers have reached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stage,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should NOT make 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changes to manufacturing  processes involving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products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without first obtaining written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approval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from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900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6919" y="5492482"/>
            <a:ext cx="545401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Depending on specific criteria, certain products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need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revalidated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 some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point after the project  was initially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closed. This step consists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verifying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documented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processes 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followed,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 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capabilities remain acceptable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that control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plans continue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sustained. This is carried out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through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periodic supplier surveillance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reliability</a:t>
            </a:r>
            <a:r>
              <a:rPr sz="9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audits.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8015" y="978392"/>
            <a:ext cx="757427" cy="217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6943" y="561328"/>
            <a:ext cx="7472680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New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Product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Introduction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65" dirty="0">
                <a:solidFill>
                  <a:srgbClr val="1D4091"/>
                </a:solidFill>
                <a:latin typeface="GE Inspira Pitch"/>
                <a:cs typeface="GE Inspira Pitch"/>
              </a:rPr>
              <a:t>/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65" dirty="0">
                <a:solidFill>
                  <a:srgbClr val="1D4091"/>
                </a:solidFill>
                <a:latin typeface="GE Inspira Pitch"/>
                <a:cs typeface="GE Inspira Pitch"/>
              </a:rPr>
              <a:t>First</a:t>
            </a:r>
            <a:r>
              <a:rPr sz="2000" spc="-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0" dirty="0">
                <a:solidFill>
                  <a:srgbClr val="1D4091"/>
                </a:solidFill>
                <a:latin typeface="GE Inspira Pitch"/>
                <a:cs typeface="GE Inspira Pitch"/>
              </a:rPr>
              <a:t>Piece</a:t>
            </a:r>
            <a:r>
              <a:rPr sz="2000" spc="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Qualification</a:t>
            </a:r>
            <a:r>
              <a:rPr sz="2000" spc="-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r>
              <a:rPr sz="200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Flow</a:t>
            </a:r>
            <a:endParaRPr sz="20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55070" y="1060691"/>
            <a:ext cx="586740" cy="520065"/>
          </a:xfrm>
          <a:custGeom>
            <a:avLst/>
            <a:gdLst/>
            <a:ahLst/>
            <a:cxnLst/>
            <a:rect l="l" t="t" r="r" b="b"/>
            <a:pathLst>
              <a:path w="586740" h="520065">
                <a:moveTo>
                  <a:pt x="292607" y="519680"/>
                </a:moveTo>
                <a:lnTo>
                  <a:pt x="292607" y="0"/>
                </a:lnTo>
                <a:lnTo>
                  <a:pt x="240026" y="4220"/>
                </a:lnTo>
                <a:lnTo>
                  <a:pt x="190531" y="16381"/>
                </a:lnTo>
                <a:lnTo>
                  <a:pt x="144949" y="35729"/>
                </a:lnTo>
                <a:lnTo>
                  <a:pt x="104108" y="61511"/>
                </a:lnTo>
                <a:lnTo>
                  <a:pt x="68837" y="92976"/>
                </a:lnTo>
                <a:lnTo>
                  <a:pt x="39962" y="129370"/>
                </a:lnTo>
                <a:lnTo>
                  <a:pt x="18313" y="169941"/>
                </a:lnTo>
                <a:lnTo>
                  <a:pt x="4716" y="213936"/>
                </a:lnTo>
                <a:lnTo>
                  <a:pt x="0" y="260603"/>
                </a:lnTo>
                <a:lnTo>
                  <a:pt x="4716" y="307218"/>
                </a:lnTo>
                <a:lnTo>
                  <a:pt x="18313" y="351073"/>
                </a:lnTo>
                <a:lnTo>
                  <a:pt x="39962" y="391441"/>
                </a:lnTo>
                <a:lnTo>
                  <a:pt x="68837" y="427594"/>
                </a:lnTo>
                <a:lnTo>
                  <a:pt x="104108" y="458805"/>
                </a:lnTo>
                <a:lnTo>
                  <a:pt x="144949" y="484347"/>
                </a:lnTo>
                <a:lnTo>
                  <a:pt x="190531" y="503492"/>
                </a:lnTo>
                <a:lnTo>
                  <a:pt x="240026" y="515512"/>
                </a:lnTo>
                <a:lnTo>
                  <a:pt x="292607" y="519680"/>
                </a:lnTo>
                <a:close/>
              </a:path>
              <a:path w="586740" h="520065">
                <a:moveTo>
                  <a:pt x="586739" y="260603"/>
                </a:moveTo>
                <a:lnTo>
                  <a:pt x="582021" y="213936"/>
                </a:lnTo>
                <a:lnTo>
                  <a:pt x="568410" y="169941"/>
                </a:lnTo>
                <a:lnTo>
                  <a:pt x="546720" y="129370"/>
                </a:lnTo>
                <a:lnTo>
                  <a:pt x="517769" y="92976"/>
                </a:lnTo>
                <a:lnTo>
                  <a:pt x="517769" y="427594"/>
                </a:lnTo>
                <a:lnTo>
                  <a:pt x="546720" y="391441"/>
                </a:lnTo>
                <a:lnTo>
                  <a:pt x="568410" y="351073"/>
                </a:lnTo>
                <a:lnTo>
                  <a:pt x="582021" y="307218"/>
                </a:lnTo>
                <a:lnTo>
                  <a:pt x="586739" y="260603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41354" y="1048499"/>
            <a:ext cx="614680" cy="544195"/>
          </a:xfrm>
          <a:custGeom>
            <a:avLst/>
            <a:gdLst/>
            <a:ahLst/>
            <a:cxnLst/>
            <a:rect l="l" t="t" r="r" b="b"/>
            <a:pathLst>
              <a:path w="614679" h="544194">
                <a:moveTo>
                  <a:pt x="1523" y="286511"/>
                </a:moveTo>
                <a:lnTo>
                  <a:pt x="1523" y="259079"/>
                </a:lnTo>
                <a:lnTo>
                  <a:pt x="0" y="272795"/>
                </a:lnTo>
                <a:lnTo>
                  <a:pt x="1523" y="286511"/>
                </a:lnTo>
                <a:close/>
              </a:path>
              <a:path w="614679" h="544194">
                <a:moveTo>
                  <a:pt x="612647" y="300227"/>
                </a:moveTo>
                <a:lnTo>
                  <a:pt x="612647" y="243839"/>
                </a:lnTo>
                <a:lnTo>
                  <a:pt x="609599" y="230123"/>
                </a:lnTo>
                <a:lnTo>
                  <a:pt x="608075" y="216407"/>
                </a:lnTo>
                <a:lnTo>
                  <a:pt x="603503" y="204215"/>
                </a:lnTo>
                <a:lnTo>
                  <a:pt x="600455" y="190499"/>
                </a:lnTo>
                <a:lnTo>
                  <a:pt x="594359" y="178307"/>
                </a:lnTo>
                <a:lnTo>
                  <a:pt x="589787" y="166115"/>
                </a:lnTo>
                <a:lnTo>
                  <a:pt x="583691" y="153923"/>
                </a:lnTo>
                <a:lnTo>
                  <a:pt x="576071" y="141731"/>
                </a:lnTo>
                <a:lnTo>
                  <a:pt x="568451" y="131063"/>
                </a:lnTo>
                <a:lnTo>
                  <a:pt x="560831" y="118871"/>
                </a:lnTo>
                <a:lnTo>
                  <a:pt x="522731" y="79247"/>
                </a:lnTo>
                <a:lnTo>
                  <a:pt x="477011" y="45719"/>
                </a:lnTo>
                <a:lnTo>
                  <a:pt x="425195" y="21335"/>
                </a:lnTo>
                <a:lnTo>
                  <a:pt x="382523" y="9143"/>
                </a:lnTo>
                <a:lnTo>
                  <a:pt x="368807" y="6095"/>
                </a:lnTo>
                <a:lnTo>
                  <a:pt x="353567" y="3047"/>
                </a:lnTo>
                <a:lnTo>
                  <a:pt x="323087" y="0"/>
                </a:lnTo>
                <a:lnTo>
                  <a:pt x="291083" y="0"/>
                </a:lnTo>
                <a:lnTo>
                  <a:pt x="230123" y="9143"/>
                </a:lnTo>
                <a:lnTo>
                  <a:pt x="187451" y="21335"/>
                </a:lnTo>
                <a:lnTo>
                  <a:pt x="135635" y="47243"/>
                </a:lnTo>
                <a:lnTo>
                  <a:pt x="89915" y="79247"/>
                </a:lnTo>
                <a:lnTo>
                  <a:pt x="53339" y="120395"/>
                </a:lnTo>
                <a:lnTo>
                  <a:pt x="30479" y="153923"/>
                </a:lnTo>
                <a:lnTo>
                  <a:pt x="19811" y="178307"/>
                </a:lnTo>
                <a:lnTo>
                  <a:pt x="13715" y="192023"/>
                </a:lnTo>
                <a:lnTo>
                  <a:pt x="10667" y="204215"/>
                </a:lnTo>
                <a:lnTo>
                  <a:pt x="6095" y="217931"/>
                </a:lnTo>
                <a:lnTo>
                  <a:pt x="4571" y="231647"/>
                </a:lnTo>
                <a:lnTo>
                  <a:pt x="1523" y="245363"/>
                </a:lnTo>
                <a:lnTo>
                  <a:pt x="1523" y="300227"/>
                </a:lnTo>
                <a:lnTo>
                  <a:pt x="10667" y="341375"/>
                </a:lnTo>
                <a:lnTo>
                  <a:pt x="15239" y="353567"/>
                </a:lnTo>
                <a:lnTo>
                  <a:pt x="19811" y="367283"/>
                </a:lnTo>
                <a:lnTo>
                  <a:pt x="24383" y="379475"/>
                </a:lnTo>
                <a:lnTo>
                  <a:pt x="25907" y="382523"/>
                </a:lnTo>
                <a:lnTo>
                  <a:pt x="25907" y="259079"/>
                </a:lnTo>
                <a:lnTo>
                  <a:pt x="28955" y="234695"/>
                </a:lnTo>
                <a:lnTo>
                  <a:pt x="42671" y="187451"/>
                </a:lnTo>
                <a:lnTo>
                  <a:pt x="67055" y="144779"/>
                </a:lnTo>
                <a:lnTo>
                  <a:pt x="73151" y="134111"/>
                </a:lnTo>
                <a:lnTo>
                  <a:pt x="108203" y="97535"/>
                </a:lnTo>
                <a:lnTo>
                  <a:pt x="149351" y="67055"/>
                </a:lnTo>
                <a:lnTo>
                  <a:pt x="210311" y="41147"/>
                </a:lnTo>
                <a:lnTo>
                  <a:pt x="249935" y="30479"/>
                </a:lnTo>
                <a:lnTo>
                  <a:pt x="278891" y="27431"/>
                </a:lnTo>
                <a:lnTo>
                  <a:pt x="292607" y="25907"/>
                </a:lnTo>
                <a:lnTo>
                  <a:pt x="321563" y="25907"/>
                </a:lnTo>
                <a:lnTo>
                  <a:pt x="336803" y="27431"/>
                </a:lnTo>
                <a:lnTo>
                  <a:pt x="364235" y="30479"/>
                </a:lnTo>
                <a:lnTo>
                  <a:pt x="391667" y="36575"/>
                </a:lnTo>
                <a:lnTo>
                  <a:pt x="403859" y="41147"/>
                </a:lnTo>
                <a:lnTo>
                  <a:pt x="417575" y="45719"/>
                </a:lnTo>
                <a:lnTo>
                  <a:pt x="464819" y="68579"/>
                </a:lnTo>
                <a:lnTo>
                  <a:pt x="507491" y="99059"/>
                </a:lnTo>
                <a:lnTo>
                  <a:pt x="541019" y="135635"/>
                </a:lnTo>
                <a:lnTo>
                  <a:pt x="548639" y="144779"/>
                </a:lnTo>
                <a:lnTo>
                  <a:pt x="566927" y="176783"/>
                </a:lnTo>
                <a:lnTo>
                  <a:pt x="571499" y="188975"/>
                </a:lnTo>
                <a:lnTo>
                  <a:pt x="576071" y="199643"/>
                </a:lnTo>
                <a:lnTo>
                  <a:pt x="582167" y="224027"/>
                </a:lnTo>
                <a:lnTo>
                  <a:pt x="585215" y="234695"/>
                </a:lnTo>
                <a:lnTo>
                  <a:pt x="586739" y="248411"/>
                </a:lnTo>
                <a:lnTo>
                  <a:pt x="588263" y="260603"/>
                </a:lnTo>
                <a:lnTo>
                  <a:pt x="588263" y="380999"/>
                </a:lnTo>
                <a:lnTo>
                  <a:pt x="595883" y="365759"/>
                </a:lnTo>
                <a:lnTo>
                  <a:pt x="600455" y="353567"/>
                </a:lnTo>
                <a:lnTo>
                  <a:pt x="603503" y="339851"/>
                </a:lnTo>
                <a:lnTo>
                  <a:pt x="608075" y="327659"/>
                </a:lnTo>
                <a:lnTo>
                  <a:pt x="609599" y="313943"/>
                </a:lnTo>
                <a:lnTo>
                  <a:pt x="612647" y="300227"/>
                </a:lnTo>
                <a:close/>
              </a:path>
              <a:path w="614679" h="544194">
                <a:moveTo>
                  <a:pt x="588263" y="380999"/>
                </a:moveTo>
                <a:lnTo>
                  <a:pt x="588263" y="284987"/>
                </a:lnTo>
                <a:lnTo>
                  <a:pt x="586739" y="297179"/>
                </a:lnTo>
                <a:lnTo>
                  <a:pt x="585215" y="310895"/>
                </a:lnTo>
                <a:lnTo>
                  <a:pt x="582167" y="321563"/>
                </a:lnTo>
                <a:lnTo>
                  <a:pt x="576071" y="345947"/>
                </a:lnTo>
                <a:lnTo>
                  <a:pt x="571499" y="356615"/>
                </a:lnTo>
                <a:lnTo>
                  <a:pt x="566927" y="368807"/>
                </a:lnTo>
                <a:lnTo>
                  <a:pt x="554735" y="390143"/>
                </a:lnTo>
                <a:lnTo>
                  <a:pt x="547115" y="399287"/>
                </a:lnTo>
                <a:lnTo>
                  <a:pt x="541019" y="409955"/>
                </a:lnTo>
                <a:lnTo>
                  <a:pt x="505967" y="446531"/>
                </a:lnTo>
                <a:lnTo>
                  <a:pt x="464819" y="477008"/>
                </a:lnTo>
                <a:lnTo>
                  <a:pt x="416051" y="499868"/>
                </a:lnTo>
                <a:lnTo>
                  <a:pt x="391667" y="507488"/>
                </a:lnTo>
                <a:lnTo>
                  <a:pt x="377951" y="512060"/>
                </a:lnTo>
                <a:lnTo>
                  <a:pt x="364235" y="513584"/>
                </a:lnTo>
                <a:lnTo>
                  <a:pt x="350519" y="516632"/>
                </a:lnTo>
                <a:lnTo>
                  <a:pt x="335279" y="518156"/>
                </a:lnTo>
                <a:lnTo>
                  <a:pt x="321563" y="518156"/>
                </a:lnTo>
                <a:lnTo>
                  <a:pt x="306323" y="519680"/>
                </a:lnTo>
                <a:lnTo>
                  <a:pt x="292607" y="518156"/>
                </a:lnTo>
                <a:lnTo>
                  <a:pt x="277367" y="518156"/>
                </a:lnTo>
                <a:lnTo>
                  <a:pt x="263651" y="516632"/>
                </a:lnTo>
                <a:lnTo>
                  <a:pt x="222503" y="507488"/>
                </a:lnTo>
                <a:lnTo>
                  <a:pt x="172211" y="489200"/>
                </a:lnTo>
                <a:lnTo>
                  <a:pt x="126491" y="461771"/>
                </a:lnTo>
                <a:lnTo>
                  <a:pt x="73151" y="409955"/>
                </a:lnTo>
                <a:lnTo>
                  <a:pt x="47243" y="367283"/>
                </a:lnTo>
                <a:lnTo>
                  <a:pt x="28955" y="309371"/>
                </a:lnTo>
                <a:lnTo>
                  <a:pt x="25907" y="284987"/>
                </a:lnTo>
                <a:lnTo>
                  <a:pt x="25907" y="382523"/>
                </a:lnTo>
                <a:lnTo>
                  <a:pt x="30479" y="391667"/>
                </a:lnTo>
                <a:lnTo>
                  <a:pt x="38099" y="402335"/>
                </a:lnTo>
                <a:lnTo>
                  <a:pt x="45719" y="414527"/>
                </a:lnTo>
                <a:lnTo>
                  <a:pt x="71627" y="446531"/>
                </a:lnTo>
                <a:lnTo>
                  <a:pt x="112775" y="483104"/>
                </a:lnTo>
                <a:lnTo>
                  <a:pt x="161543" y="512060"/>
                </a:lnTo>
                <a:lnTo>
                  <a:pt x="202691" y="528824"/>
                </a:lnTo>
                <a:lnTo>
                  <a:pt x="216407" y="531872"/>
                </a:lnTo>
                <a:lnTo>
                  <a:pt x="231647" y="536444"/>
                </a:lnTo>
                <a:lnTo>
                  <a:pt x="245363" y="539492"/>
                </a:lnTo>
                <a:lnTo>
                  <a:pt x="291083" y="544064"/>
                </a:lnTo>
                <a:lnTo>
                  <a:pt x="323087" y="544064"/>
                </a:lnTo>
                <a:lnTo>
                  <a:pt x="368807" y="539492"/>
                </a:lnTo>
                <a:lnTo>
                  <a:pt x="384047" y="536444"/>
                </a:lnTo>
                <a:lnTo>
                  <a:pt x="397763" y="531872"/>
                </a:lnTo>
                <a:lnTo>
                  <a:pt x="413003" y="528824"/>
                </a:lnTo>
                <a:lnTo>
                  <a:pt x="426719" y="522728"/>
                </a:lnTo>
                <a:lnTo>
                  <a:pt x="452627" y="512060"/>
                </a:lnTo>
                <a:lnTo>
                  <a:pt x="478535" y="498344"/>
                </a:lnTo>
                <a:lnTo>
                  <a:pt x="524255" y="464819"/>
                </a:lnTo>
                <a:lnTo>
                  <a:pt x="560831" y="425195"/>
                </a:lnTo>
                <a:lnTo>
                  <a:pt x="583691" y="390143"/>
                </a:lnTo>
                <a:lnTo>
                  <a:pt x="588263" y="380999"/>
                </a:lnTo>
                <a:close/>
              </a:path>
              <a:path w="614679" h="544194">
                <a:moveTo>
                  <a:pt x="614171" y="272795"/>
                </a:moveTo>
                <a:lnTo>
                  <a:pt x="612647" y="257555"/>
                </a:lnTo>
                <a:lnTo>
                  <a:pt x="612647" y="286511"/>
                </a:lnTo>
                <a:lnTo>
                  <a:pt x="614171" y="272795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1333" y="972299"/>
            <a:ext cx="684272" cy="520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10012" y="1179562"/>
            <a:ext cx="27813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NPI</a:t>
            </a:r>
            <a:r>
              <a:rPr sz="9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FPQ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8175" y="1193278"/>
            <a:ext cx="429259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Project  </a:t>
            </a:r>
            <a:r>
              <a:rPr sz="900" spc="5" dirty="0">
                <a:solidFill>
                  <a:srgbClr val="FFFFFF"/>
                </a:solidFill>
                <a:latin typeface="GE Inspira Pitch"/>
                <a:cs typeface="GE Inspira Pitch"/>
              </a:rPr>
              <a:t>S</a:t>
            </a:r>
            <a:r>
              <a:rPr sz="9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g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0931" y="2090914"/>
            <a:ext cx="53213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  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D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ef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1119" y="2908286"/>
            <a:ext cx="61976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Define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n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Req’ts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8175" y="3924285"/>
            <a:ext cx="45720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</a:pP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da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3227" y="4847829"/>
            <a:ext cx="41592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</a:pP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P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j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t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su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123" y="5734797"/>
            <a:ext cx="57912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</a:pP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da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e  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92586" y="3183620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3442" y="3174476"/>
            <a:ext cx="669290" cy="669290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21335" y="295655"/>
                </a:moveTo>
                <a:lnTo>
                  <a:pt x="1523" y="292607"/>
                </a:lnTo>
                <a:lnTo>
                  <a:pt x="1523" y="300227"/>
                </a:lnTo>
                <a:lnTo>
                  <a:pt x="0" y="316991"/>
                </a:lnTo>
                <a:lnTo>
                  <a:pt x="0" y="352043"/>
                </a:lnTo>
                <a:lnTo>
                  <a:pt x="18287" y="350519"/>
                </a:lnTo>
                <a:lnTo>
                  <a:pt x="18287" y="318515"/>
                </a:lnTo>
                <a:lnTo>
                  <a:pt x="19811" y="301751"/>
                </a:lnTo>
                <a:lnTo>
                  <a:pt x="21335" y="295655"/>
                </a:lnTo>
                <a:close/>
              </a:path>
              <a:path w="669290" h="669289">
                <a:moveTo>
                  <a:pt x="38099" y="225551"/>
                </a:moveTo>
                <a:lnTo>
                  <a:pt x="38099" y="224027"/>
                </a:lnTo>
                <a:lnTo>
                  <a:pt x="21335" y="216407"/>
                </a:lnTo>
                <a:lnTo>
                  <a:pt x="19811" y="219455"/>
                </a:lnTo>
                <a:lnTo>
                  <a:pt x="13715" y="234695"/>
                </a:lnTo>
                <a:lnTo>
                  <a:pt x="9143" y="251459"/>
                </a:lnTo>
                <a:lnTo>
                  <a:pt x="4571" y="274319"/>
                </a:lnTo>
                <a:lnTo>
                  <a:pt x="24383" y="277367"/>
                </a:lnTo>
                <a:lnTo>
                  <a:pt x="24383" y="271271"/>
                </a:lnTo>
                <a:lnTo>
                  <a:pt x="28955" y="256031"/>
                </a:lnTo>
                <a:lnTo>
                  <a:pt x="32003" y="240791"/>
                </a:lnTo>
                <a:lnTo>
                  <a:pt x="38099" y="225551"/>
                </a:lnTo>
                <a:close/>
              </a:path>
              <a:path w="669290" h="669289">
                <a:moveTo>
                  <a:pt x="71627" y="158495"/>
                </a:moveTo>
                <a:lnTo>
                  <a:pt x="56387" y="147827"/>
                </a:lnTo>
                <a:lnTo>
                  <a:pt x="47243" y="161543"/>
                </a:lnTo>
                <a:lnTo>
                  <a:pt x="32003" y="188975"/>
                </a:lnTo>
                <a:lnTo>
                  <a:pt x="27431" y="198119"/>
                </a:lnTo>
                <a:lnTo>
                  <a:pt x="45719" y="207263"/>
                </a:lnTo>
                <a:lnTo>
                  <a:pt x="50291" y="198119"/>
                </a:lnTo>
                <a:lnTo>
                  <a:pt x="56387" y="184403"/>
                </a:lnTo>
                <a:lnTo>
                  <a:pt x="64007" y="170687"/>
                </a:lnTo>
                <a:lnTo>
                  <a:pt x="71627" y="158495"/>
                </a:lnTo>
                <a:close/>
              </a:path>
              <a:path w="669290" h="669289">
                <a:moveTo>
                  <a:pt x="120395" y="102107"/>
                </a:moveTo>
                <a:lnTo>
                  <a:pt x="108203" y="88391"/>
                </a:lnTo>
                <a:lnTo>
                  <a:pt x="97535" y="99059"/>
                </a:lnTo>
                <a:lnTo>
                  <a:pt x="76199" y="121919"/>
                </a:lnTo>
                <a:lnTo>
                  <a:pt x="68579" y="131063"/>
                </a:lnTo>
                <a:lnTo>
                  <a:pt x="82295" y="143255"/>
                </a:lnTo>
                <a:lnTo>
                  <a:pt x="89915" y="134111"/>
                </a:lnTo>
                <a:lnTo>
                  <a:pt x="111251" y="111251"/>
                </a:lnTo>
                <a:lnTo>
                  <a:pt x="120395" y="102107"/>
                </a:lnTo>
                <a:close/>
              </a:path>
              <a:path w="669290" h="669289">
                <a:moveTo>
                  <a:pt x="179831" y="59435"/>
                </a:moveTo>
                <a:lnTo>
                  <a:pt x="170687" y="42671"/>
                </a:lnTo>
                <a:lnTo>
                  <a:pt x="160019" y="48767"/>
                </a:lnTo>
                <a:lnTo>
                  <a:pt x="146303" y="57911"/>
                </a:lnTo>
                <a:lnTo>
                  <a:pt x="134111" y="67055"/>
                </a:lnTo>
                <a:lnTo>
                  <a:pt x="121919" y="74675"/>
                </a:lnTo>
                <a:lnTo>
                  <a:pt x="134111" y="89915"/>
                </a:lnTo>
                <a:lnTo>
                  <a:pt x="144779" y="82295"/>
                </a:lnTo>
                <a:lnTo>
                  <a:pt x="156971" y="73151"/>
                </a:lnTo>
                <a:lnTo>
                  <a:pt x="170687" y="64007"/>
                </a:lnTo>
                <a:lnTo>
                  <a:pt x="179831" y="59435"/>
                </a:lnTo>
                <a:close/>
              </a:path>
              <a:path w="669290" h="669289">
                <a:moveTo>
                  <a:pt x="248411" y="30479"/>
                </a:moveTo>
                <a:lnTo>
                  <a:pt x="243839" y="12191"/>
                </a:lnTo>
                <a:lnTo>
                  <a:pt x="234695" y="15239"/>
                </a:lnTo>
                <a:lnTo>
                  <a:pt x="217931" y="19811"/>
                </a:lnTo>
                <a:lnTo>
                  <a:pt x="202691" y="25907"/>
                </a:lnTo>
                <a:lnTo>
                  <a:pt x="188975" y="33527"/>
                </a:lnTo>
                <a:lnTo>
                  <a:pt x="187451" y="33527"/>
                </a:lnTo>
                <a:lnTo>
                  <a:pt x="196595" y="50291"/>
                </a:lnTo>
                <a:lnTo>
                  <a:pt x="211835" y="44195"/>
                </a:lnTo>
                <a:lnTo>
                  <a:pt x="225551" y="38099"/>
                </a:lnTo>
                <a:lnTo>
                  <a:pt x="240791" y="33527"/>
                </a:lnTo>
                <a:lnTo>
                  <a:pt x="248411" y="30479"/>
                </a:lnTo>
                <a:close/>
              </a:path>
              <a:path w="669290" h="669289">
                <a:moveTo>
                  <a:pt x="321563" y="19811"/>
                </a:moveTo>
                <a:lnTo>
                  <a:pt x="320039" y="0"/>
                </a:lnTo>
                <a:lnTo>
                  <a:pt x="316991" y="0"/>
                </a:lnTo>
                <a:lnTo>
                  <a:pt x="298703" y="1523"/>
                </a:lnTo>
                <a:lnTo>
                  <a:pt x="281939" y="4571"/>
                </a:lnTo>
                <a:lnTo>
                  <a:pt x="266699" y="6095"/>
                </a:lnTo>
                <a:lnTo>
                  <a:pt x="262127" y="7619"/>
                </a:lnTo>
                <a:lnTo>
                  <a:pt x="266699" y="25907"/>
                </a:lnTo>
                <a:lnTo>
                  <a:pt x="269747" y="25907"/>
                </a:lnTo>
                <a:lnTo>
                  <a:pt x="286511" y="22859"/>
                </a:lnTo>
                <a:lnTo>
                  <a:pt x="301751" y="19811"/>
                </a:lnTo>
                <a:lnTo>
                  <a:pt x="321563" y="19811"/>
                </a:lnTo>
                <a:close/>
              </a:path>
              <a:path w="669290" h="669289">
                <a:moveTo>
                  <a:pt x="397763" y="6095"/>
                </a:moveTo>
                <a:lnTo>
                  <a:pt x="384047" y="3047"/>
                </a:lnTo>
                <a:lnTo>
                  <a:pt x="350519" y="0"/>
                </a:lnTo>
                <a:lnTo>
                  <a:pt x="339851" y="0"/>
                </a:lnTo>
                <a:lnTo>
                  <a:pt x="339851" y="19811"/>
                </a:lnTo>
                <a:lnTo>
                  <a:pt x="350519" y="19811"/>
                </a:lnTo>
                <a:lnTo>
                  <a:pt x="365759" y="21335"/>
                </a:lnTo>
                <a:lnTo>
                  <a:pt x="382523" y="22859"/>
                </a:lnTo>
                <a:lnTo>
                  <a:pt x="394715" y="24383"/>
                </a:lnTo>
                <a:lnTo>
                  <a:pt x="397763" y="6095"/>
                </a:lnTo>
                <a:close/>
              </a:path>
              <a:path w="669290" h="669289">
                <a:moveTo>
                  <a:pt x="472439" y="30479"/>
                </a:moveTo>
                <a:lnTo>
                  <a:pt x="463295" y="25907"/>
                </a:lnTo>
                <a:lnTo>
                  <a:pt x="448055" y="19811"/>
                </a:lnTo>
                <a:lnTo>
                  <a:pt x="417575" y="10667"/>
                </a:lnTo>
                <a:lnTo>
                  <a:pt x="413003" y="28955"/>
                </a:lnTo>
                <a:lnTo>
                  <a:pt x="428243" y="33527"/>
                </a:lnTo>
                <a:lnTo>
                  <a:pt x="441959" y="38099"/>
                </a:lnTo>
                <a:lnTo>
                  <a:pt x="464819" y="47243"/>
                </a:lnTo>
                <a:lnTo>
                  <a:pt x="472439" y="30479"/>
                </a:lnTo>
                <a:close/>
              </a:path>
              <a:path w="669290" h="669289">
                <a:moveTo>
                  <a:pt x="539495" y="71627"/>
                </a:moveTo>
                <a:lnTo>
                  <a:pt x="533399" y="65531"/>
                </a:lnTo>
                <a:lnTo>
                  <a:pt x="521207" y="56387"/>
                </a:lnTo>
                <a:lnTo>
                  <a:pt x="507491" y="48767"/>
                </a:lnTo>
                <a:lnTo>
                  <a:pt x="493775" y="39623"/>
                </a:lnTo>
                <a:lnTo>
                  <a:pt x="490727" y="38099"/>
                </a:lnTo>
                <a:lnTo>
                  <a:pt x="481583" y="56387"/>
                </a:lnTo>
                <a:lnTo>
                  <a:pt x="484631" y="57911"/>
                </a:lnTo>
                <a:lnTo>
                  <a:pt x="498347" y="65531"/>
                </a:lnTo>
                <a:lnTo>
                  <a:pt x="510539" y="73151"/>
                </a:lnTo>
                <a:lnTo>
                  <a:pt x="522731" y="82295"/>
                </a:lnTo>
                <a:lnTo>
                  <a:pt x="528827" y="85343"/>
                </a:lnTo>
                <a:lnTo>
                  <a:pt x="539495" y="71627"/>
                </a:lnTo>
                <a:close/>
              </a:path>
              <a:path w="669290" h="669289">
                <a:moveTo>
                  <a:pt x="595883" y="126491"/>
                </a:moveTo>
                <a:lnTo>
                  <a:pt x="591311" y="121919"/>
                </a:lnTo>
                <a:lnTo>
                  <a:pt x="569975" y="97535"/>
                </a:lnTo>
                <a:lnTo>
                  <a:pt x="554735" y="83819"/>
                </a:lnTo>
                <a:lnTo>
                  <a:pt x="542543" y="97535"/>
                </a:lnTo>
                <a:lnTo>
                  <a:pt x="557783" y="111251"/>
                </a:lnTo>
                <a:lnTo>
                  <a:pt x="577595" y="134111"/>
                </a:lnTo>
                <a:lnTo>
                  <a:pt x="580643" y="137159"/>
                </a:lnTo>
                <a:lnTo>
                  <a:pt x="595883" y="126491"/>
                </a:lnTo>
                <a:close/>
              </a:path>
              <a:path w="669290" h="669289">
                <a:moveTo>
                  <a:pt x="637031" y="192023"/>
                </a:moveTo>
                <a:lnTo>
                  <a:pt x="635507" y="188975"/>
                </a:lnTo>
                <a:lnTo>
                  <a:pt x="620267" y="161543"/>
                </a:lnTo>
                <a:lnTo>
                  <a:pt x="611123" y="147827"/>
                </a:lnTo>
                <a:lnTo>
                  <a:pt x="606551" y="141731"/>
                </a:lnTo>
                <a:lnTo>
                  <a:pt x="591311" y="152399"/>
                </a:lnTo>
                <a:lnTo>
                  <a:pt x="595883" y="158495"/>
                </a:lnTo>
                <a:lnTo>
                  <a:pt x="603503" y="170687"/>
                </a:lnTo>
                <a:lnTo>
                  <a:pt x="618743" y="198119"/>
                </a:lnTo>
                <a:lnTo>
                  <a:pt x="620267" y="199643"/>
                </a:lnTo>
                <a:lnTo>
                  <a:pt x="637031" y="192023"/>
                </a:lnTo>
                <a:close/>
              </a:path>
              <a:path w="669290" h="669289">
                <a:moveTo>
                  <a:pt x="661415" y="266699"/>
                </a:moveTo>
                <a:lnTo>
                  <a:pt x="658367" y="251459"/>
                </a:lnTo>
                <a:lnTo>
                  <a:pt x="653795" y="234695"/>
                </a:lnTo>
                <a:lnTo>
                  <a:pt x="647699" y="219455"/>
                </a:lnTo>
                <a:lnTo>
                  <a:pt x="644651" y="210311"/>
                </a:lnTo>
                <a:lnTo>
                  <a:pt x="626363" y="217931"/>
                </a:lnTo>
                <a:lnTo>
                  <a:pt x="630935" y="225551"/>
                </a:lnTo>
                <a:lnTo>
                  <a:pt x="640079" y="256031"/>
                </a:lnTo>
                <a:lnTo>
                  <a:pt x="643127" y="271271"/>
                </a:lnTo>
                <a:lnTo>
                  <a:pt x="661415" y="266699"/>
                </a:lnTo>
                <a:close/>
              </a:path>
              <a:path w="669290" h="669289">
                <a:moveTo>
                  <a:pt x="669035" y="344423"/>
                </a:moveTo>
                <a:lnTo>
                  <a:pt x="669035" y="333755"/>
                </a:lnTo>
                <a:lnTo>
                  <a:pt x="665987" y="300227"/>
                </a:lnTo>
                <a:lnTo>
                  <a:pt x="664463" y="286511"/>
                </a:lnTo>
                <a:lnTo>
                  <a:pt x="646175" y="288035"/>
                </a:lnTo>
                <a:lnTo>
                  <a:pt x="649223" y="318515"/>
                </a:lnTo>
                <a:lnTo>
                  <a:pt x="649223" y="344423"/>
                </a:lnTo>
                <a:lnTo>
                  <a:pt x="669035" y="344423"/>
                </a:lnTo>
                <a:close/>
              </a:path>
              <a:path w="669290" h="669289">
                <a:moveTo>
                  <a:pt x="667511" y="368807"/>
                </a:moveTo>
                <a:lnTo>
                  <a:pt x="667511" y="364235"/>
                </a:lnTo>
                <a:lnTo>
                  <a:pt x="647699" y="362711"/>
                </a:lnTo>
                <a:lnTo>
                  <a:pt x="647699" y="367283"/>
                </a:lnTo>
                <a:lnTo>
                  <a:pt x="646175" y="382523"/>
                </a:lnTo>
                <a:lnTo>
                  <a:pt x="640079" y="413003"/>
                </a:lnTo>
                <a:lnTo>
                  <a:pt x="638555" y="417575"/>
                </a:lnTo>
                <a:lnTo>
                  <a:pt x="656843" y="422147"/>
                </a:lnTo>
                <a:lnTo>
                  <a:pt x="658367" y="417575"/>
                </a:lnTo>
                <a:lnTo>
                  <a:pt x="661415" y="402335"/>
                </a:lnTo>
                <a:lnTo>
                  <a:pt x="667511" y="368807"/>
                </a:lnTo>
                <a:close/>
              </a:path>
              <a:path w="669290" h="669289">
                <a:moveTo>
                  <a:pt x="650747" y="440435"/>
                </a:moveTo>
                <a:lnTo>
                  <a:pt x="632459" y="434339"/>
                </a:lnTo>
                <a:lnTo>
                  <a:pt x="630935" y="443483"/>
                </a:lnTo>
                <a:lnTo>
                  <a:pt x="618743" y="470915"/>
                </a:lnTo>
                <a:lnTo>
                  <a:pt x="611123" y="484631"/>
                </a:lnTo>
                <a:lnTo>
                  <a:pt x="627887" y="495299"/>
                </a:lnTo>
                <a:lnTo>
                  <a:pt x="627887" y="493775"/>
                </a:lnTo>
                <a:lnTo>
                  <a:pt x="635507" y="480059"/>
                </a:lnTo>
                <a:lnTo>
                  <a:pt x="647699" y="449579"/>
                </a:lnTo>
                <a:lnTo>
                  <a:pt x="650747" y="440435"/>
                </a:lnTo>
                <a:close/>
              </a:path>
              <a:path w="669290" h="669289">
                <a:moveTo>
                  <a:pt x="617219" y="512063"/>
                </a:moveTo>
                <a:lnTo>
                  <a:pt x="601979" y="501395"/>
                </a:lnTo>
                <a:lnTo>
                  <a:pt x="586739" y="524255"/>
                </a:lnTo>
                <a:lnTo>
                  <a:pt x="568451" y="545591"/>
                </a:lnTo>
                <a:lnTo>
                  <a:pt x="582167" y="557783"/>
                </a:lnTo>
                <a:lnTo>
                  <a:pt x="592835" y="547115"/>
                </a:lnTo>
                <a:lnTo>
                  <a:pt x="601979" y="534923"/>
                </a:lnTo>
                <a:lnTo>
                  <a:pt x="617219" y="512063"/>
                </a:lnTo>
                <a:close/>
              </a:path>
              <a:path w="669290" h="669289">
                <a:moveTo>
                  <a:pt x="568451" y="573023"/>
                </a:moveTo>
                <a:lnTo>
                  <a:pt x="556259" y="559307"/>
                </a:lnTo>
                <a:lnTo>
                  <a:pt x="534923" y="579119"/>
                </a:lnTo>
                <a:lnTo>
                  <a:pt x="522731" y="588263"/>
                </a:lnTo>
                <a:lnTo>
                  <a:pt x="512063" y="594359"/>
                </a:lnTo>
                <a:lnTo>
                  <a:pt x="524255" y="609599"/>
                </a:lnTo>
                <a:lnTo>
                  <a:pt x="534923" y="601979"/>
                </a:lnTo>
                <a:lnTo>
                  <a:pt x="547115" y="592835"/>
                </a:lnTo>
                <a:lnTo>
                  <a:pt x="568451" y="573023"/>
                </a:lnTo>
                <a:close/>
              </a:path>
              <a:path w="669290" h="669289">
                <a:moveTo>
                  <a:pt x="507491" y="620267"/>
                </a:moveTo>
                <a:lnTo>
                  <a:pt x="498347" y="605027"/>
                </a:lnTo>
                <a:lnTo>
                  <a:pt x="484631" y="612647"/>
                </a:lnTo>
                <a:lnTo>
                  <a:pt x="457199" y="624839"/>
                </a:lnTo>
                <a:lnTo>
                  <a:pt x="448055" y="629411"/>
                </a:lnTo>
                <a:lnTo>
                  <a:pt x="454151" y="646175"/>
                </a:lnTo>
                <a:lnTo>
                  <a:pt x="464819" y="643127"/>
                </a:lnTo>
                <a:lnTo>
                  <a:pt x="478535" y="635507"/>
                </a:lnTo>
                <a:lnTo>
                  <a:pt x="493775" y="629411"/>
                </a:lnTo>
                <a:lnTo>
                  <a:pt x="507491" y="620267"/>
                </a:lnTo>
                <a:close/>
              </a:path>
              <a:path w="669290" h="669289">
                <a:moveTo>
                  <a:pt x="435863" y="653795"/>
                </a:moveTo>
                <a:lnTo>
                  <a:pt x="429767" y="635507"/>
                </a:lnTo>
                <a:lnTo>
                  <a:pt x="428243" y="635507"/>
                </a:lnTo>
                <a:lnTo>
                  <a:pt x="413003" y="640079"/>
                </a:lnTo>
                <a:lnTo>
                  <a:pt x="397763" y="643127"/>
                </a:lnTo>
                <a:lnTo>
                  <a:pt x="380999" y="646175"/>
                </a:lnTo>
                <a:lnTo>
                  <a:pt x="376427" y="647699"/>
                </a:lnTo>
                <a:lnTo>
                  <a:pt x="377951" y="665987"/>
                </a:lnTo>
                <a:lnTo>
                  <a:pt x="385571" y="664463"/>
                </a:lnTo>
                <a:lnTo>
                  <a:pt x="400811" y="662939"/>
                </a:lnTo>
                <a:lnTo>
                  <a:pt x="434339" y="653795"/>
                </a:lnTo>
                <a:lnTo>
                  <a:pt x="435863" y="653795"/>
                </a:lnTo>
                <a:close/>
              </a:path>
              <a:path w="669290" h="669289">
                <a:moveTo>
                  <a:pt x="359663" y="667511"/>
                </a:moveTo>
                <a:lnTo>
                  <a:pt x="358139" y="649223"/>
                </a:lnTo>
                <a:lnTo>
                  <a:pt x="350519" y="649223"/>
                </a:lnTo>
                <a:lnTo>
                  <a:pt x="333755" y="650747"/>
                </a:lnTo>
                <a:lnTo>
                  <a:pt x="316991" y="649223"/>
                </a:lnTo>
                <a:lnTo>
                  <a:pt x="301751" y="649223"/>
                </a:lnTo>
                <a:lnTo>
                  <a:pt x="300227" y="667511"/>
                </a:lnTo>
                <a:lnTo>
                  <a:pt x="316991" y="669035"/>
                </a:lnTo>
                <a:lnTo>
                  <a:pt x="350519" y="669035"/>
                </a:lnTo>
                <a:lnTo>
                  <a:pt x="359663" y="667511"/>
                </a:lnTo>
                <a:close/>
              </a:path>
              <a:path w="669290" h="669289">
                <a:moveTo>
                  <a:pt x="283463" y="646175"/>
                </a:moveTo>
                <a:lnTo>
                  <a:pt x="269747" y="643127"/>
                </a:lnTo>
                <a:lnTo>
                  <a:pt x="254507" y="640079"/>
                </a:lnTo>
                <a:lnTo>
                  <a:pt x="239267" y="635507"/>
                </a:lnTo>
                <a:lnTo>
                  <a:pt x="230123" y="632459"/>
                </a:lnTo>
                <a:lnTo>
                  <a:pt x="224027" y="650747"/>
                </a:lnTo>
                <a:lnTo>
                  <a:pt x="234695" y="653795"/>
                </a:lnTo>
                <a:lnTo>
                  <a:pt x="249935" y="658367"/>
                </a:lnTo>
                <a:lnTo>
                  <a:pt x="266699" y="662939"/>
                </a:lnTo>
                <a:lnTo>
                  <a:pt x="280415" y="664463"/>
                </a:lnTo>
                <a:lnTo>
                  <a:pt x="283463" y="646175"/>
                </a:lnTo>
                <a:close/>
              </a:path>
              <a:path w="669290" h="669289">
                <a:moveTo>
                  <a:pt x="213359" y="626363"/>
                </a:moveTo>
                <a:lnTo>
                  <a:pt x="210311" y="624839"/>
                </a:lnTo>
                <a:lnTo>
                  <a:pt x="182879" y="612647"/>
                </a:lnTo>
                <a:lnTo>
                  <a:pt x="170687" y="605027"/>
                </a:lnTo>
                <a:lnTo>
                  <a:pt x="164591" y="600455"/>
                </a:lnTo>
                <a:lnTo>
                  <a:pt x="153923" y="615695"/>
                </a:lnTo>
                <a:lnTo>
                  <a:pt x="160019" y="620267"/>
                </a:lnTo>
                <a:lnTo>
                  <a:pt x="175259" y="629411"/>
                </a:lnTo>
                <a:lnTo>
                  <a:pt x="188975" y="635507"/>
                </a:lnTo>
                <a:lnTo>
                  <a:pt x="204215" y="643127"/>
                </a:lnTo>
                <a:lnTo>
                  <a:pt x="205739" y="643127"/>
                </a:lnTo>
                <a:lnTo>
                  <a:pt x="213359" y="626363"/>
                </a:lnTo>
                <a:close/>
              </a:path>
              <a:path w="669290" h="669289">
                <a:moveTo>
                  <a:pt x="94487" y="539495"/>
                </a:moveTo>
                <a:lnTo>
                  <a:pt x="89915" y="534923"/>
                </a:lnTo>
                <a:lnTo>
                  <a:pt x="71627" y="510539"/>
                </a:lnTo>
                <a:lnTo>
                  <a:pt x="64007" y="498347"/>
                </a:lnTo>
                <a:lnTo>
                  <a:pt x="62483" y="495299"/>
                </a:lnTo>
                <a:lnTo>
                  <a:pt x="45719" y="504443"/>
                </a:lnTo>
                <a:lnTo>
                  <a:pt x="47243" y="509015"/>
                </a:lnTo>
                <a:lnTo>
                  <a:pt x="56387" y="521207"/>
                </a:lnTo>
                <a:lnTo>
                  <a:pt x="65531" y="534923"/>
                </a:lnTo>
                <a:lnTo>
                  <a:pt x="76199" y="547115"/>
                </a:lnTo>
                <a:lnTo>
                  <a:pt x="80771" y="553211"/>
                </a:lnTo>
                <a:lnTo>
                  <a:pt x="94487" y="539495"/>
                </a:lnTo>
                <a:close/>
              </a:path>
              <a:path w="669290" h="669289">
                <a:moveTo>
                  <a:pt x="149351" y="589787"/>
                </a:moveTo>
                <a:lnTo>
                  <a:pt x="144779" y="586739"/>
                </a:lnTo>
                <a:lnTo>
                  <a:pt x="132587" y="577595"/>
                </a:lnTo>
                <a:lnTo>
                  <a:pt x="109727" y="557783"/>
                </a:lnTo>
                <a:lnTo>
                  <a:pt x="106679" y="553211"/>
                </a:lnTo>
                <a:lnTo>
                  <a:pt x="92963" y="566927"/>
                </a:lnTo>
                <a:lnTo>
                  <a:pt x="97535" y="571499"/>
                </a:lnTo>
                <a:lnTo>
                  <a:pt x="134111" y="603503"/>
                </a:lnTo>
                <a:lnTo>
                  <a:pt x="137159" y="605027"/>
                </a:lnTo>
                <a:lnTo>
                  <a:pt x="149351" y="589787"/>
                </a:lnTo>
                <a:close/>
              </a:path>
              <a:path w="669290" h="669289">
                <a:moveTo>
                  <a:pt x="53339" y="478535"/>
                </a:moveTo>
                <a:lnTo>
                  <a:pt x="48767" y="470915"/>
                </a:lnTo>
                <a:lnTo>
                  <a:pt x="42671" y="457199"/>
                </a:lnTo>
                <a:lnTo>
                  <a:pt x="38099" y="443483"/>
                </a:lnTo>
                <a:lnTo>
                  <a:pt x="32003" y="428243"/>
                </a:lnTo>
                <a:lnTo>
                  <a:pt x="13715" y="432815"/>
                </a:lnTo>
                <a:lnTo>
                  <a:pt x="13715" y="434339"/>
                </a:lnTo>
                <a:lnTo>
                  <a:pt x="32003" y="480059"/>
                </a:lnTo>
                <a:lnTo>
                  <a:pt x="36575" y="487679"/>
                </a:lnTo>
                <a:lnTo>
                  <a:pt x="53339" y="478535"/>
                </a:lnTo>
                <a:close/>
              </a:path>
              <a:path w="669290" h="669289">
                <a:moveTo>
                  <a:pt x="27431" y="409955"/>
                </a:moveTo>
                <a:lnTo>
                  <a:pt x="24383" y="397763"/>
                </a:lnTo>
                <a:lnTo>
                  <a:pt x="21335" y="382523"/>
                </a:lnTo>
                <a:lnTo>
                  <a:pt x="19811" y="367283"/>
                </a:lnTo>
                <a:lnTo>
                  <a:pt x="18287" y="355091"/>
                </a:lnTo>
                <a:lnTo>
                  <a:pt x="0" y="356615"/>
                </a:lnTo>
                <a:lnTo>
                  <a:pt x="1523" y="368807"/>
                </a:lnTo>
                <a:lnTo>
                  <a:pt x="3047" y="385571"/>
                </a:lnTo>
                <a:lnTo>
                  <a:pt x="6095" y="402335"/>
                </a:lnTo>
                <a:lnTo>
                  <a:pt x="9143" y="414527"/>
                </a:lnTo>
                <a:lnTo>
                  <a:pt x="27431" y="4099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16464" y="3313670"/>
            <a:ext cx="6311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839">
              <a:lnSpc>
                <a:spcPct val="102499"/>
              </a:lnSpc>
            </a:pP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Product  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lifi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4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ion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7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8323637" y="1017768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 txBox="1"/>
          <p:nvPr/>
        </p:nvSpPr>
        <p:spPr>
          <a:xfrm>
            <a:off x="8326570" y="1193278"/>
            <a:ext cx="603053" cy="125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839">
              <a:lnSpc>
                <a:spcPct val="102499"/>
              </a:lnSpc>
            </a:pPr>
            <a:r>
              <a:rPr lang="en-US" sz="800" spc="25">
                <a:solidFill>
                  <a:srgbClr val="FFFFFF"/>
                </a:solidFill>
                <a:latin typeface="GE Inspira Pitch"/>
                <a:cs typeface="GE Inspira Pitch"/>
              </a:rPr>
              <a:t>NPI/FPQ</a:t>
            </a:r>
            <a:endParaRPr sz="800" dirty="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8503" y="1074408"/>
            <a:ext cx="59505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activities,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likely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failures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can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anticipated and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avoided.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should list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all 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reference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documents,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reference documents,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specifications,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Equivalent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supplier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specifications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list of sub-tier suppliers. Verify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“Walking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</a:t>
            </a:r>
            <a:r>
              <a:rPr sz="900" spc="-2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Process”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503" y="1760207"/>
            <a:ext cx="594931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activity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involves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verifying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chemicals accompanying the product when it 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shipped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GE </a:t>
            </a:r>
            <a:r>
              <a:rPr lang="en-US" sz="900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been approved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GE </a:t>
            </a:r>
            <a:r>
              <a:rPr lang="en-US" sz="900" dirty="0">
                <a:solidFill>
                  <a:srgbClr val="1D4091"/>
                </a:solidFill>
                <a:latin typeface="GE Inspira Pitch"/>
                <a:cs typeface="GE Inspira Pitch"/>
              </a:rPr>
              <a:t>Renewable Energy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and accompanied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MSDS (Material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Safety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Data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Sheet). This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includes any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Chemicals, paints, coatings or rust preventatives.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Terms such 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“additives” or “Pigments”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not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acceptable.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503" y="2583167"/>
            <a:ext cx="595185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With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Flow Diagram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(PFD)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its basis,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activity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considers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various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errors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could occur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each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step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(the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various “failure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modes”).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work here involves evaluating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severity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each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failure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mode’s  consequences,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likelihood of its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occurrence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its detectability prior to the product’s release.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aids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identifying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mitigating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most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troublesome failure</a:t>
            </a:r>
            <a:r>
              <a:rPr sz="900" spc="-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modes.</a:t>
            </a:r>
            <a:endParaRPr sz="900" dirty="0">
              <a:latin typeface="GE Inspira Pitch"/>
              <a:cs typeface="GE Inspira Pitc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503" y="3406126"/>
            <a:ext cx="594868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means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controlling each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 (and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critical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process parameters)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formally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documented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matrix.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control plan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will include details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such 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specification limits </a:t>
            </a:r>
            <a:r>
              <a:rPr sz="900" spc="5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characteristic, the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means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and frequency of checking the characteristic, and the method of ensuring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characteristic will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kept in  control.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8503" y="4229086"/>
            <a:ext cx="594868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measurement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system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characteristics defined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Critical To Quality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(CTQ) must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validated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have an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acceptably small amount of error.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goal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to have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measurement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error of no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than 10% of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associated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tolerance. In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case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is discrete in nature,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 Attribute Gage R&amp;R score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of 90% is the minimum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acceptable</a:t>
            </a:r>
            <a:r>
              <a:rPr sz="9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standard.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8503" y="5052046"/>
            <a:ext cx="594995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short-term 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capability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(Z-score)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for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all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should be 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least 4.0 (implying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long-term capability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of 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least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2.5).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 cases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CTQ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characteristics,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those that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exceed this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goal may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inspected 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sample basis,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and 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those not reaching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goal must be checked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100%</a:t>
            </a:r>
            <a:r>
              <a:rPr sz="900" spc="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basis.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3713" y="844283"/>
            <a:ext cx="864104" cy="564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6171" y="488176"/>
            <a:ext cx="708279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65" dirty="0">
                <a:solidFill>
                  <a:srgbClr val="1D4091"/>
                </a:solidFill>
                <a:latin typeface="GE Inspira Pitch"/>
                <a:cs typeface="GE Inspira Pitch"/>
              </a:rPr>
              <a:t>NPI/FPQ </a:t>
            </a:r>
            <a:r>
              <a:rPr sz="2000" spc="35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r>
              <a:rPr sz="2000" spc="-15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2000" spc="45" dirty="0">
                <a:solidFill>
                  <a:srgbClr val="1D4091"/>
                </a:solidFill>
                <a:latin typeface="GE Inspira Pitch"/>
                <a:cs typeface="GE Inspira Pitch"/>
              </a:rPr>
              <a:t>Steps:</a:t>
            </a:r>
            <a:endParaRPr sz="2000">
              <a:latin typeface="GE Inspira Pitch"/>
              <a:cs typeface="GE Inspira Pitch"/>
            </a:endParaRPr>
          </a:p>
          <a:p>
            <a:pPr marL="1144905">
              <a:lnSpc>
                <a:spcPts val="944"/>
              </a:lnSpc>
              <a:spcBef>
                <a:spcPts val="1135"/>
              </a:spcBef>
            </a:pP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This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graphic depicts 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processes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used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manufacture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given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product.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more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detailed the descriptions of  </a:t>
            </a:r>
            <a:r>
              <a:rPr sz="900" spc="17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these</a:t>
            </a:r>
            <a:endParaRPr sz="900">
              <a:latin typeface="GE Inspira Pitch"/>
              <a:cs typeface="GE Inspira Pitch"/>
            </a:endParaRPr>
          </a:p>
          <a:p>
            <a:pPr marL="182880">
              <a:lnSpc>
                <a:spcPts val="825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999" y="1161784"/>
            <a:ext cx="42672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Flow  D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ag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  </a:t>
            </a:r>
            <a:r>
              <a:rPr sz="800" dirty="0">
                <a:solidFill>
                  <a:srgbClr val="FFFFFF"/>
                </a:solidFill>
                <a:latin typeface="GE Inspira Pitch"/>
                <a:cs typeface="GE Inspira Pitch"/>
              </a:rPr>
              <a:t>&amp;</a:t>
            </a:r>
            <a:r>
              <a:rPr sz="800" spc="-95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MPP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0283" y="1894827"/>
            <a:ext cx="438784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Secure  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h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l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app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571" y="2652255"/>
            <a:ext cx="38290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</a:pP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Pr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FMEA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8571" y="3466070"/>
            <a:ext cx="40259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De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v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l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p  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Pr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Control  Plan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5127" y="4334750"/>
            <a:ext cx="6661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as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r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 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System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Validation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1703" y="5105894"/>
            <a:ext cx="56832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Process  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Capability  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ass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ss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m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1515" y="5787121"/>
            <a:ext cx="51562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 algn="just">
              <a:lnSpc>
                <a:spcPct val="100000"/>
              </a:lnSpc>
            </a:pP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Complete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First 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Piece  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20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r>
              <a:rPr sz="800" spc="10" dirty="0">
                <a:solidFill>
                  <a:srgbClr val="FFFFFF"/>
                </a:solidFill>
                <a:latin typeface="GE Inspira Pitch"/>
                <a:cs typeface="GE Inspira Pitch"/>
              </a:rPr>
              <a:t>sp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e</a:t>
            </a:r>
            <a:r>
              <a:rPr sz="8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800" spc="30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8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800" spc="5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800">
              <a:latin typeface="GE Inspira Pitch"/>
              <a:cs typeface="GE Inspira Pitc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0467" y="5737846"/>
            <a:ext cx="722947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marR="995680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First Piece Inspection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must be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approved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by a GE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Qualification Team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(Supplier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Quality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Engineer,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Design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Engineer,  Material Process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Engineer)  prior to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parts</a:t>
            </a:r>
            <a:r>
              <a:rPr sz="900" spc="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shipment.</a:t>
            </a:r>
            <a:endParaRPr sz="900">
              <a:latin typeface="GE Inspira Pitch"/>
              <a:cs typeface="GE Inspira Pitch"/>
            </a:endParaRPr>
          </a:p>
          <a:p>
            <a:pPr marL="300355" marR="997585">
              <a:lnSpc>
                <a:spcPct val="100000"/>
              </a:lnSpc>
            </a:pP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The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Validation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Matrix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include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variety of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checks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including functional,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environmental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and reliability testing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well  </a:t>
            </a:r>
            <a:r>
              <a:rPr sz="900" spc="-5" dirty="0">
                <a:solidFill>
                  <a:srgbClr val="1D4091"/>
                </a:solidFill>
                <a:latin typeface="GE Inspira Pitch"/>
                <a:cs typeface="GE Inspira Pitch"/>
              </a:rPr>
              <a:t>as manufacturability and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maintainability</a:t>
            </a:r>
            <a:r>
              <a:rPr sz="900" spc="6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900" dirty="0">
                <a:solidFill>
                  <a:srgbClr val="1D4091"/>
                </a:solidFill>
                <a:latin typeface="GE Inspira Pitch"/>
                <a:cs typeface="GE Inspira Pitch"/>
              </a:rPr>
              <a:t>considerations.</a:t>
            </a:r>
            <a:endParaRPr sz="900">
              <a:latin typeface="GE Inspira Pitch"/>
              <a:cs typeface="GE Inspira Pitch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NOTE </a:t>
            </a:r>
            <a:r>
              <a:rPr sz="1100" spc="20" dirty="0">
                <a:solidFill>
                  <a:srgbClr val="1D4091"/>
                </a:solidFill>
                <a:latin typeface="GE Inspira Pitch"/>
                <a:cs typeface="GE Inspira Pitch"/>
              </a:rPr>
              <a:t>: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Certain parts </a:t>
            </a:r>
            <a:r>
              <a:rPr sz="1100" spc="15" dirty="0">
                <a:solidFill>
                  <a:srgbClr val="1D4091"/>
                </a:solidFill>
                <a:latin typeface="GE Inspira Pitch"/>
                <a:cs typeface="GE Inspira Pitch"/>
              </a:rPr>
              <a:t>may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be </a:t>
            </a:r>
            <a:r>
              <a:rPr sz="1100" spc="20" dirty="0">
                <a:solidFill>
                  <a:srgbClr val="1D4091"/>
                </a:solidFill>
                <a:latin typeface="GE Inspira Pitch"/>
                <a:cs typeface="GE Inspira Pitch"/>
              </a:rPr>
              <a:t>subject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to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Post-Validation Requirements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(PLQ,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Surveillance audits </a:t>
            </a:r>
            <a:r>
              <a:rPr sz="1100" spc="20" dirty="0">
                <a:solidFill>
                  <a:srgbClr val="1D4091"/>
                </a:solidFill>
                <a:latin typeface="GE Inspira Pitch"/>
                <a:cs typeface="GE Inspira Pitch"/>
              </a:rPr>
              <a:t>etc.) </a:t>
            </a:r>
            <a:r>
              <a:rPr sz="1100" spc="40" dirty="0">
                <a:solidFill>
                  <a:srgbClr val="1D4091"/>
                </a:solidFill>
                <a:latin typeface="GE Inspira Pitch"/>
                <a:cs typeface="GE Inspira Pitch"/>
              </a:rPr>
              <a:t>at </a:t>
            </a:r>
            <a:r>
              <a:rPr sz="1100" spc="15" dirty="0">
                <a:solidFill>
                  <a:srgbClr val="1D4091"/>
                </a:solidFill>
                <a:latin typeface="GE Inspira Pitch"/>
                <a:cs typeface="GE Inspira Pitch"/>
              </a:rPr>
              <a:t>some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point  after</a:t>
            </a:r>
            <a:r>
              <a:rPr sz="11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5" dirty="0">
                <a:solidFill>
                  <a:srgbClr val="1D4091"/>
                </a:solidFill>
                <a:latin typeface="GE Inspira Pitch"/>
                <a:cs typeface="GE Inspira Pitch"/>
              </a:rPr>
              <a:t>initial</a:t>
            </a:r>
            <a:r>
              <a:rPr sz="11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approval</a:t>
            </a:r>
            <a:r>
              <a:rPr sz="1100" spc="-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to</a:t>
            </a:r>
            <a:r>
              <a:rPr sz="11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ensure</a:t>
            </a:r>
            <a:r>
              <a:rPr sz="1100" spc="-1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5" dirty="0">
                <a:solidFill>
                  <a:srgbClr val="1D4091"/>
                </a:solidFill>
                <a:latin typeface="GE Inspira Pitch"/>
                <a:cs typeface="GE Inspira Pitch"/>
              </a:rPr>
              <a:t>that</a:t>
            </a:r>
            <a:r>
              <a:rPr sz="1100" spc="-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0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r>
              <a:rPr sz="1100" spc="-3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control</a:t>
            </a:r>
            <a:r>
              <a:rPr sz="1100" spc="-1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and</a:t>
            </a:r>
            <a:r>
              <a:rPr sz="11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0" dirty="0">
                <a:solidFill>
                  <a:srgbClr val="1D4091"/>
                </a:solidFill>
                <a:latin typeface="GE Inspira Pitch"/>
                <a:cs typeface="GE Inspira Pitch"/>
              </a:rPr>
              <a:t>process</a:t>
            </a:r>
            <a:r>
              <a:rPr sz="1100" spc="-40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capability</a:t>
            </a:r>
            <a:r>
              <a:rPr sz="1100" spc="-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are</a:t>
            </a:r>
            <a:r>
              <a:rPr sz="1100" spc="-3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25" dirty="0">
                <a:solidFill>
                  <a:srgbClr val="1D4091"/>
                </a:solidFill>
                <a:latin typeface="GE Inspira Pitch"/>
                <a:cs typeface="GE Inspira Pitch"/>
              </a:rPr>
              <a:t>being</a:t>
            </a:r>
            <a:r>
              <a:rPr sz="1100" spc="-25" dirty="0">
                <a:solidFill>
                  <a:srgbClr val="1D4091"/>
                </a:solidFill>
                <a:latin typeface="GE Inspira Pitch"/>
                <a:cs typeface="GE Inspira Pitch"/>
              </a:rPr>
              <a:t> </a:t>
            </a:r>
            <a:r>
              <a:rPr sz="1100" spc="30" dirty="0">
                <a:solidFill>
                  <a:srgbClr val="1D4091"/>
                </a:solidFill>
                <a:latin typeface="GE Inspira Pitch"/>
                <a:cs typeface="GE Inspira Pitch"/>
              </a:rPr>
              <a:t>sustained.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94922" y="829040"/>
            <a:ext cx="757427" cy="217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3503" y="908291"/>
            <a:ext cx="588645" cy="520065"/>
          </a:xfrm>
          <a:custGeom>
            <a:avLst/>
            <a:gdLst/>
            <a:ahLst/>
            <a:cxnLst/>
            <a:rect l="l" t="t" r="r" b="b"/>
            <a:pathLst>
              <a:path w="588645" h="520065">
                <a:moveTo>
                  <a:pt x="69472" y="427595"/>
                </a:moveTo>
                <a:lnTo>
                  <a:pt x="69472" y="92976"/>
                </a:lnTo>
                <a:lnTo>
                  <a:pt x="40357" y="129370"/>
                </a:lnTo>
                <a:lnTo>
                  <a:pt x="18505" y="169941"/>
                </a:lnTo>
                <a:lnTo>
                  <a:pt x="4768" y="213936"/>
                </a:lnTo>
                <a:lnTo>
                  <a:pt x="0" y="260603"/>
                </a:lnTo>
                <a:lnTo>
                  <a:pt x="4768" y="307218"/>
                </a:lnTo>
                <a:lnTo>
                  <a:pt x="18505" y="351073"/>
                </a:lnTo>
                <a:lnTo>
                  <a:pt x="40357" y="391442"/>
                </a:lnTo>
                <a:lnTo>
                  <a:pt x="69472" y="427595"/>
                </a:lnTo>
                <a:close/>
              </a:path>
              <a:path w="588645" h="520065">
                <a:moveTo>
                  <a:pt x="294131" y="519683"/>
                </a:moveTo>
                <a:lnTo>
                  <a:pt x="294131" y="0"/>
                </a:lnTo>
                <a:lnTo>
                  <a:pt x="241498" y="4220"/>
                </a:lnTo>
                <a:lnTo>
                  <a:pt x="241498" y="515515"/>
                </a:lnTo>
                <a:lnTo>
                  <a:pt x="294131" y="519683"/>
                </a:lnTo>
                <a:close/>
              </a:path>
              <a:path w="588645" h="520065">
                <a:moveTo>
                  <a:pt x="588263" y="260603"/>
                </a:moveTo>
                <a:lnTo>
                  <a:pt x="583545" y="213936"/>
                </a:lnTo>
                <a:lnTo>
                  <a:pt x="569934" y="169941"/>
                </a:lnTo>
                <a:lnTo>
                  <a:pt x="548244" y="129370"/>
                </a:lnTo>
                <a:lnTo>
                  <a:pt x="519293" y="92976"/>
                </a:lnTo>
                <a:lnTo>
                  <a:pt x="519293" y="427595"/>
                </a:lnTo>
                <a:lnTo>
                  <a:pt x="548244" y="391442"/>
                </a:lnTo>
                <a:lnTo>
                  <a:pt x="569934" y="351073"/>
                </a:lnTo>
                <a:lnTo>
                  <a:pt x="583545" y="307218"/>
                </a:lnTo>
                <a:lnTo>
                  <a:pt x="588263" y="260603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51310" y="896099"/>
            <a:ext cx="614680" cy="544195"/>
          </a:xfrm>
          <a:custGeom>
            <a:avLst/>
            <a:gdLst/>
            <a:ahLst/>
            <a:cxnLst/>
            <a:rect l="l" t="t" r="r" b="b"/>
            <a:pathLst>
              <a:path w="614679" h="544194">
                <a:moveTo>
                  <a:pt x="614171" y="272795"/>
                </a:moveTo>
                <a:lnTo>
                  <a:pt x="609599" y="230123"/>
                </a:lnTo>
                <a:lnTo>
                  <a:pt x="598931" y="190499"/>
                </a:lnTo>
                <a:lnTo>
                  <a:pt x="576071" y="141731"/>
                </a:lnTo>
                <a:lnTo>
                  <a:pt x="568451" y="131063"/>
                </a:lnTo>
                <a:lnTo>
                  <a:pt x="560831" y="118871"/>
                </a:lnTo>
                <a:lnTo>
                  <a:pt x="522731" y="79247"/>
                </a:lnTo>
                <a:lnTo>
                  <a:pt x="477011" y="45719"/>
                </a:lnTo>
                <a:lnTo>
                  <a:pt x="425195" y="21335"/>
                </a:lnTo>
                <a:lnTo>
                  <a:pt x="382523" y="9143"/>
                </a:lnTo>
                <a:lnTo>
                  <a:pt x="368807" y="6095"/>
                </a:lnTo>
                <a:lnTo>
                  <a:pt x="353567" y="3047"/>
                </a:lnTo>
                <a:lnTo>
                  <a:pt x="338327" y="1523"/>
                </a:lnTo>
                <a:lnTo>
                  <a:pt x="321563" y="0"/>
                </a:lnTo>
                <a:lnTo>
                  <a:pt x="291083" y="0"/>
                </a:lnTo>
                <a:lnTo>
                  <a:pt x="230123" y="9143"/>
                </a:lnTo>
                <a:lnTo>
                  <a:pt x="187451" y="21335"/>
                </a:lnTo>
                <a:lnTo>
                  <a:pt x="135635" y="47243"/>
                </a:lnTo>
                <a:lnTo>
                  <a:pt x="89915" y="79247"/>
                </a:lnTo>
                <a:lnTo>
                  <a:pt x="53339" y="120395"/>
                </a:lnTo>
                <a:lnTo>
                  <a:pt x="44195" y="131063"/>
                </a:lnTo>
                <a:lnTo>
                  <a:pt x="38099" y="141731"/>
                </a:lnTo>
                <a:lnTo>
                  <a:pt x="30479" y="153923"/>
                </a:lnTo>
                <a:lnTo>
                  <a:pt x="18287" y="178307"/>
                </a:lnTo>
                <a:lnTo>
                  <a:pt x="13715" y="192023"/>
                </a:lnTo>
                <a:lnTo>
                  <a:pt x="9143" y="204215"/>
                </a:lnTo>
                <a:lnTo>
                  <a:pt x="3047" y="231647"/>
                </a:lnTo>
                <a:lnTo>
                  <a:pt x="0" y="259079"/>
                </a:lnTo>
                <a:lnTo>
                  <a:pt x="0" y="286511"/>
                </a:lnTo>
                <a:lnTo>
                  <a:pt x="1523" y="300227"/>
                </a:lnTo>
                <a:lnTo>
                  <a:pt x="4571" y="313943"/>
                </a:lnTo>
                <a:lnTo>
                  <a:pt x="6095" y="327659"/>
                </a:lnTo>
                <a:lnTo>
                  <a:pt x="10667" y="341375"/>
                </a:lnTo>
                <a:lnTo>
                  <a:pt x="13715" y="353567"/>
                </a:lnTo>
                <a:lnTo>
                  <a:pt x="19811" y="367283"/>
                </a:lnTo>
                <a:lnTo>
                  <a:pt x="24383" y="379475"/>
                </a:lnTo>
                <a:lnTo>
                  <a:pt x="25907" y="382523"/>
                </a:lnTo>
                <a:lnTo>
                  <a:pt x="25907" y="259079"/>
                </a:lnTo>
                <a:lnTo>
                  <a:pt x="28955" y="234695"/>
                </a:lnTo>
                <a:lnTo>
                  <a:pt x="42671" y="187451"/>
                </a:lnTo>
                <a:lnTo>
                  <a:pt x="65531" y="144779"/>
                </a:lnTo>
                <a:lnTo>
                  <a:pt x="108203" y="97535"/>
                </a:lnTo>
                <a:lnTo>
                  <a:pt x="149351" y="67055"/>
                </a:lnTo>
                <a:lnTo>
                  <a:pt x="198119" y="45719"/>
                </a:lnTo>
                <a:lnTo>
                  <a:pt x="222503" y="36575"/>
                </a:lnTo>
                <a:lnTo>
                  <a:pt x="249935" y="30479"/>
                </a:lnTo>
                <a:lnTo>
                  <a:pt x="263651" y="28955"/>
                </a:lnTo>
                <a:lnTo>
                  <a:pt x="278891" y="27431"/>
                </a:lnTo>
                <a:lnTo>
                  <a:pt x="292607" y="25907"/>
                </a:lnTo>
                <a:lnTo>
                  <a:pt x="321563" y="25907"/>
                </a:lnTo>
                <a:lnTo>
                  <a:pt x="335279" y="27431"/>
                </a:lnTo>
                <a:lnTo>
                  <a:pt x="350519" y="28955"/>
                </a:lnTo>
                <a:lnTo>
                  <a:pt x="364235" y="30479"/>
                </a:lnTo>
                <a:lnTo>
                  <a:pt x="391667" y="36575"/>
                </a:lnTo>
                <a:lnTo>
                  <a:pt x="403859" y="41147"/>
                </a:lnTo>
                <a:lnTo>
                  <a:pt x="417575" y="45719"/>
                </a:lnTo>
                <a:lnTo>
                  <a:pt x="464819" y="68579"/>
                </a:lnTo>
                <a:lnTo>
                  <a:pt x="505967" y="99059"/>
                </a:lnTo>
                <a:lnTo>
                  <a:pt x="541019" y="135635"/>
                </a:lnTo>
                <a:lnTo>
                  <a:pt x="566927" y="176783"/>
                </a:lnTo>
                <a:lnTo>
                  <a:pt x="571499" y="188975"/>
                </a:lnTo>
                <a:lnTo>
                  <a:pt x="576071" y="199643"/>
                </a:lnTo>
                <a:lnTo>
                  <a:pt x="582167" y="224027"/>
                </a:lnTo>
                <a:lnTo>
                  <a:pt x="585215" y="234695"/>
                </a:lnTo>
                <a:lnTo>
                  <a:pt x="586739" y="248411"/>
                </a:lnTo>
                <a:lnTo>
                  <a:pt x="588263" y="260603"/>
                </a:lnTo>
                <a:lnTo>
                  <a:pt x="588263" y="380999"/>
                </a:lnTo>
                <a:lnTo>
                  <a:pt x="589787" y="377951"/>
                </a:lnTo>
                <a:lnTo>
                  <a:pt x="598931" y="353567"/>
                </a:lnTo>
                <a:lnTo>
                  <a:pt x="603503" y="339851"/>
                </a:lnTo>
                <a:lnTo>
                  <a:pt x="606551" y="327659"/>
                </a:lnTo>
                <a:lnTo>
                  <a:pt x="612647" y="300227"/>
                </a:lnTo>
                <a:lnTo>
                  <a:pt x="612647" y="286511"/>
                </a:lnTo>
                <a:lnTo>
                  <a:pt x="614171" y="272795"/>
                </a:lnTo>
                <a:close/>
              </a:path>
              <a:path w="614679" h="544194">
                <a:moveTo>
                  <a:pt x="588263" y="380999"/>
                </a:moveTo>
                <a:lnTo>
                  <a:pt x="588263" y="284987"/>
                </a:lnTo>
                <a:lnTo>
                  <a:pt x="586739" y="297179"/>
                </a:lnTo>
                <a:lnTo>
                  <a:pt x="585215" y="310895"/>
                </a:lnTo>
                <a:lnTo>
                  <a:pt x="582167" y="321563"/>
                </a:lnTo>
                <a:lnTo>
                  <a:pt x="576071" y="345947"/>
                </a:lnTo>
                <a:lnTo>
                  <a:pt x="571499" y="356615"/>
                </a:lnTo>
                <a:lnTo>
                  <a:pt x="565403" y="368807"/>
                </a:lnTo>
                <a:lnTo>
                  <a:pt x="560831" y="379475"/>
                </a:lnTo>
                <a:lnTo>
                  <a:pt x="554735" y="390143"/>
                </a:lnTo>
                <a:lnTo>
                  <a:pt x="547115" y="399287"/>
                </a:lnTo>
                <a:lnTo>
                  <a:pt x="541019" y="409955"/>
                </a:lnTo>
                <a:lnTo>
                  <a:pt x="505967" y="446531"/>
                </a:lnTo>
                <a:lnTo>
                  <a:pt x="464819" y="477011"/>
                </a:lnTo>
                <a:lnTo>
                  <a:pt x="416051" y="499871"/>
                </a:lnTo>
                <a:lnTo>
                  <a:pt x="390143" y="507491"/>
                </a:lnTo>
                <a:lnTo>
                  <a:pt x="377951" y="512063"/>
                </a:lnTo>
                <a:lnTo>
                  <a:pt x="364235" y="513587"/>
                </a:lnTo>
                <a:lnTo>
                  <a:pt x="348995" y="516635"/>
                </a:lnTo>
                <a:lnTo>
                  <a:pt x="335279" y="518159"/>
                </a:lnTo>
                <a:lnTo>
                  <a:pt x="321563" y="518159"/>
                </a:lnTo>
                <a:lnTo>
                  <a:pt x="306323" y="519683"/>
                </a:lnTo>
                <a:lnTo>
                  <a:pt x="292607" y="518159"/>
                </a:lnTo>
                <a:lnTo>
                  <a:pt x="277367" y="518159"/>
                </a:lnTo>
                <a:lnTo>
                  <a:pt x="263651" y="516635"/>
                </a:lnTo>
                <a:lnTo>
                  <a:pt x="208787" y="504443"/>
                </a:lnTo>
                <a:lnTo>
                  <a:pt x="172211" y="489203"/>
                </a:lnTo>
                <a:lnTo>
                  <a:pt x="126491" y="461771"/>
                </a:lnTo>
                <a:lnTo>
                  <a:pt x="88391" y="428243"/>
                </a:lnTo>
                <a:lnTo>
                  <a:pt x="47243" y="367283"/>
                </a:lnTo>
                <a:lnTo>
                  <a:pt x="38099" y="344423"/>
                </a:lnTo>
                <a:lnTo>
                  <a:pt x="33527" y="333755"/>
                </a:lnTo>
                <a:lnTo>
                  <a:pt x="30479" y="321563"/>
                </a:lnTo>
                <a:lnTo>
                  <a:pt x="25907" y="284987"/>
                </a:lnTo>
                <a:lnTo>
                  <a:pt x="25907" y="382523"/>
                </a:lnTo>
                <a:lnTo>
                  <a:pt x="30479" y="391667"/>
                </a:lnTo>
                <a:lnTo>
                  <a:pt x="38099" y="402335"/>
                </a:lnTo>
                <a:lnTo>
                  <a:pt x="45719" y="414527"/>
                </a:lnTo>
                <a:lnTo>
                  <a:pt x="71627" y="446531"/>
                </a:lnTo>
                <a:lnTo>
                  <a:pt x="112775" y="483107"/>
                </a:lnTo>
                <a:lnTo>
                  <a:pt x="161543" y="512063"/>
                </a:lnTo>
                <a:lnTo>
                  <a:pt x="202691" y="528827"/>
                </a:lnTo>
                <a:lnTo>
                  <a:pt x="216407" y="531875"/>
                </a:lnTo>
                <a:lnTo>
                  <a:pt x="230123" y="536447"/>
                </a:lnTo>
                <a:lnTo>
                  <a:pt x="245363" y="539495"/>
                </a:lnTo>
                <a:lnTo>
                  <a:pt x="291083" y="544067"/>
                </a:lnTo>
                <a:lnTo>
                  <a:pt x="323087" y="544067"/>
                </a:lnTo>
                <a:lnTo>
                  <a:pt x="368807" y="539495"/>
                </a:lnTo>
                <a:lnTo>
                  <a:pt x="384047" y="536447"/>
                </a:lnTo>
                <a:lnTo>
                  <a:pt x="397763" y="531875"/>
                </a:lnTo>
                <a:lnTo>
                  <a:pt x="411479" y="528827"/>
                </a:lnTo>
                <a:lnTo>
                  <a:pt x="452627" y="512063"/>
                </a:lnTo>
                <a:lnTo>
                  <a:pt x="501395" y="483107"/>
                </a:lnTo>
                <a:lnTo>
                  <a:pt x="544067" y="445007"/>
                </a:lnTo>
                <a:lnTo>
                  <a:pt x="568451" y="414527"/>
                </a:lnTo>
                <a:lnTo>
                  <a:pt x="583691" y="390143"/>
                </a:lnTo>
                <a:lnTo>
                  <a:pt x="588263" y="380999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04728" y="1082027"/>
            <a:ext cx="30861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</a:pP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FPQ</a:t>
            </a:r>
            <a:r>
              <a:rPr sz="900" spc="-80" dirty="0">
                <a:solidFill>
                  <a:srgbClr val="FFFFFF"/>
                </a:solidFill>
                <a:latin typeface="GE Inspira Pitch"/>
                <a:cs typeface="GE Inspira Pitch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GE Inspira Pitch"/>
                <a:cs typeface="GE Inspira Pitch"/>
              </a:rPr>
              <a:t>/  </a:t>
            </a:r>
            <a:r>
              <a:rPr sz="900" spc="20" dirty="0">
                <a:solidFill>
                  <a:srgbClr val="FFFFFF"/>
                </a:solidFill>
                <a:latin typeface="GE Inspira Pitch"/>
                <a:cs typeface="GE Inspira Pitch"/>
              </a:rPr>
              <a:t>NPI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02542" y="3031220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91874" y="3022076"/>
            <a:ext cx="669290" cy="669290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21335" y="301751"/>
                </a:moveTo>
                <a:lnTo>
                  <a:pt x="21335" y="295655"/>
                </a:lnTo>
                <a:lnTo>
                  <a:pt x="3047" y="292607"/>
                </a:lnTo>
                <a:lnTo>
                  <a:pt x="1523" y="300227"/>
                </a:lnTo>
                <a:lnTo>
                  <a:pt x="1523" y="316991"/>
                </a:lnTo>
                <a:lnTo>
                  <a:pt x="0" y="335279"/>
                </a:lnTo>
                <a:lnTo>
                  <a:pt x="1523" y="352043"/>
                </a:lnTo>
                <a:lnTo>
                  <a:pt x="19811" y="350519"/>
                </a:lnTo>
                <a:lnTo>
                  <a:pt x="19811" y="318515"/>
                </a:lnTo>
                <a:lnTo>
                  <a:pt x="21335" y="301751"/>
                </a:lnTo>
                <a:close/>
              </a:path>
              <a:path w="669290" h="669289">
                <a:moveTo>
                  <a:pt x="39623" y="224027"/>
                </a:moveTo>
                <a:lnTo>
                  <a:pt x="21335" y="216407"/>
                </a:lnTo>
                <a:lnTo>
                  <a:pt x="21335" y="219455"/>
                </a:lnTo>
                <a:lnTo>
                  <a:pt x="15239" y="234695"/>
                </a:lnTo>
                <a:lnTo>
                  <a:pt x="10667" y="251459"/>
                </a:lnTo>
                <a:lnTo>
                  <a:pt x="6095" y="274319"/>
                </a:lnTo>
                <a:lnTo>
                  <a:pt x="24383" y="277367"/>
                </a:lnTo>
                <a:lnTo>
                  <a:pt x="25907" y="271271"/>
                </a:lnTo>
                <a:lnTo>
                  <a:pt x="28955" y="256031"/>
                </a:lnTo>
                <a:lnTo>
                  <a:pt x="38099" y="225551"/>
                </a:lnTo>
                <a:lnTo>
                  <a:pt x="39623" y="224027"/>
                </a:lnTo>
                <a:close/>
              </a:path>
              <a:path w="669290" h="669289">
                <a:moveTo>
                  <a:pt x="73151" y="158495"/>
                </a:moveTo>
                <a:lnTo>
                  <a:pt x="57911" y="147827"/>
                </a:lnTo>
                <a:lnTo>
                  <a:pt x="48767" y="161543"/>
                </a:lnTo>
                <a:lnTo>
                  <a:pt x="33527" y="188975"/>
                </a:lnTo>
                <a:lnTo>
                  <a:pt x="28955" y="198119"/>
                </a:lnTo>
                <a:lnTo>
                  <a:pt x="47243" y="207263"/>
                </a:lnTo>
                <a:lnTo>
                  <a:pt x="50291" y="198119"/>
                </a:lnTo>
                <a:lnTo>
                  <a:pt x="65531" y="170687"/>
                </a:lnTo>
                <a:lnTo>
                  <a:pt x="73151" y="158495"/>
                </a:lnTo>
                <a:close/>
              </a:path>
              <a:path w="669290" h="669289">
                <a:moveTo>
                  <a:pt x="121919" y="102107"/>
                </a:moveTo>
                <a:lnTo>
                  <a:pt x="109727" y="88391"/>
                </a:lnTo>
                <a:lnTo>
                  <a:pt x="97535" y="99059"/>
                </a:lnTo>
                <a:lnTo>
                  <a:pt x="76199" y="121919"/>
                </a:lnTo>
                <a:lnTo>
                  <a:pt x="68579" y="131063"/>
                </a:lnTo>
                <a:lnTo>
                  <a:pt x="83819" y="143255"/>
                </a:lnTo>
                <a:lnTo>
                  <a:pt x="91439" y="134111"/>
                </a:lnTo>
                <a:lnTo>
                  <a:pt x="112775" y="111251"/>
                </a:lnTo>
                <a:lnTo>
                  <a:pt x="121919" y="102107"/>
                </a:lnTo>
                <a:close/>
              </a:path>
              <a:path w="669290" h="669289">
                <a:moveTo>
                  <a:pt x="181355" y="59435"/>
                </a:moveTo>
                <a:lnTo>
                  <a:pt x="172211" y="42671"/>
                </a:lnTo>
                <a:lnTo>
                  <a:pt x="161543" y="48767"/>
                </a:lnTo>
                <a:lnTo>
                  <a:pt x="134111" y="67055"/>
                </a:lnTo>
                <a:lnTo>
                  <a:pt x="123443" y="74675"/>
                </a:lnTo>
                <a:lnTo>
                  <a:pt x="135635" y="89915"/>
                </a:lnTo>
                <a:lnTo>
                  <a:pt x="146303" y="82295"/>
                </a:lnTo>
                <a:lnTo>
                  <a:pt x="158495" y="73151"/>
                </a:lnTo>
                <a:lnTo>
                  <a:pt x="172211" y="64007"/>
                </a:lnTo>
                <a:lnTo>
                  <a:pt x="181355" y="59435"/>
                </a:lnTo>
                <a:close/>
              </a:path>
              <a:path w="669290" h="669289">
                <a:moveTo>
                  <a:pt x="249935" y="30479"/>
                </a:moveTo>
                <a:lnTo>
                  <a:pt x="243839" y="12191"/>
                </a:lnTo>
                <a:lnTo>
                  <a:pt x="234695" y="15239"/>
                </a:lnTo>
                <a:lnTo>
                  <a:pt x="219455" y="19811"/>
                </a:lnTo>
                <a:lnTo>
                  <a:pt x="204215" y="25907"/>
                </a:lnTo>
                <a:lnTo>
                  <a:pt x="190499" y="33527"/>
                </a:lnTo>
                <a:lnTo>
                  <a:pt x="188975" y="33527"/>
                </a:lnTo>
                <a:lnTo>
                  <a:pt x="198119" y="50291"/>
                </a:lnTo>
                <a:lnTo>
                  <a:pt x="211835" y="44195"/>
                </a:lnTo>
                <a:lnTo>
                  <a:pt x="227075" y="38099"/>
                </a:lnTo>
                <a:lnTo>
                  <a:pt x="249935" y="30479"/>
                </a:lnTo>
                <a:close/>
              </a:path>
              <a:path w="669290" h="669289">
                <a:moveTo>
                  <a:pt x="323087" y="19811"/>
                </a:moveTo>
                <a:lnTo>
                  <a:pt x="321563" y="0"/>
                </a:lnTo>
                <a:lnTo>
                  <a:pt x="316991" y="0"/>
                </a:lnTo>
                <a:lnTo>
                  <a:pt x="300227" y="1523"/>
                </a:lnTo>
                <a:lnTo>
                  <a:pt x="283463" y="4571"/>
                </a:lnTo>
                <a:lnTo>
                  <a:pt x="266699" y="6095"/>
                </a:lnTo>
                <a:lnTo>
                  <a:pt x="263651" y="7619"/>
                </a:lnTo>
                <a:lnTo>
                  <a:pt x="268223" y="25907"/>
                </a:lnTo>
                <a:lnTo>
                  <a:pt x="271271" y="25907"/>
                </a:lnTo>
                <a:lnTo>
                  <a:pt x="288035" y="22859"/>
                </a:lnTo>
                <a:lnTo>
                  <a:pt x="303275" y="19811"/>
                </a:lnTo>
                <a:lnTo>
                  <a:pt x="323087" y="19811"/>
                </a:lnTo>
                <a:close/>
              </a:path>
              <a:path w="669290" h="669289">
                <a:moveTo>
                  <a:pt x="399287" y="6095"/>
                </a:moveTo>
                <a:lnTo>
                  <a:pt x="385571" y="3047"/>
                </a:lnTo>
                <a:lnTo>
                  <a:pt x="352043" y="0"/>
                </a:lnTo>
                <a:lnTo>
                  <a:pt x="341375" y="0"/>
                </a:lnTo>
                <a:lnTo>
                  <a:pt x="341375" y="19811"/>
                </a:lnTo>
                <a:lnTo>
                  <a:pt x="352043" y="19811"/>
                </a:lnTo>
                <a:lnTo>
                  <a:pt x="367283" y="21335"/>
                </a:lnTo>
                <a:lnTo>
                  <a:pt x="384047" y="22859"/>
                </a:lnTo>
                <a:lnTo>
                  <a:pt x="396239" y="24383"/>
                </a:lnTo>
                <a:lnTo>
                  <a:pt x="399287" y="6095"/>
                </a:lnTo>
                <a:close/>
              </a:path>
              <a:path w="669290" h="669289">
                <a:moveTo>
                  <a:pt x="473963" y="30479"/>
                </a:moveTo>
                <a:lnTo>
                  <a:pt x="464819" y="25907"/>
                </a:lnTo>
                <a:lnTo>
                  <a:pt x="449579" y="19811"/>
                </a:lnTo>
                <a:lnTo>
                  <a:pt x="419099" y="10667"/>
                </a:lnTo>
                <a:lnTo>
                  <a:pt x="414527" y="28955"/>
                </a:lnTo>
                <a:lnTo>
                  <a:pt x="429767" y="33527"/>
                </a:lnTo>
                <a:lnTo>
                  <a:pt x="443483" y="38099"/>
                </a:lnTo>
                <a:lnTo>
                  <a:pt x="466343" y="47243"/>
                </a:lnTo>
                <a:lnTo>
                  <a:pt x="473963" y="30479"/>
                </a:lnTo>
                <a:close/>
              </a:path>
              <a:path w="669290" h="669289">
                <a:moveTo>
                  <a:pt x="541019" y="71627"/>
                </a:moveTo>
                <a:lnTo>
                  <a:pt x="534923" y="65531"/>
                </a:lnTo>
                <a:lnTo>
                  <a:pt x="522731" y="56387"/>
                </a:lnTo>
                <a:lnTo>
                  <a:pt x="509015" y="48767"/>
                </a:lnTo>
                <a:lnTo>
                  <a:pt x="493775" y="39623"/>
                </a:lnTo>
                <a:lnTo>
                  <a:pt x="492251" y="38099"/>
                </a:lnTo>
                <a:lnTo>
                  <a:pt x="483107" y="56387"/>
                </a:lnTo>
                <a:lnTo>
                  <a:pt x="486155" y="57911"/>
                </a:lnTo>
                <a:lnTo>
                  <a:pt x="498347" y="65531"/>
                </a:lnTo>
                <a:lnTo>
                  <a:pt x="512063" y="73151"/>
                </a:lnTo>
                <a:lnTo>
                  <a:pt x="524255" y="82295"/>
                </a:lnTo>
                <a:lnTo>
                  <a:pt x="528827" y="85343"/>
                </a:lnTo>
                <a:lnTo>
                  <a:pt x="541019" y="71627"/>
                </a:lnTo>
                <a:close/>
              </a:path>
              <a:path w="669290" h="669289">
                <a:moveTo>
                  <a:pt x="597407" y="126491"/>
                </a:moveTo>
                <a:lnTo>
                  <a:pt x="592835" y="121919"/>
                </a:lnTo>
                <a:lnTo>
                  <a:pt x="571499" y="97535"/>
                </a:lnTo>
                <a:lnTo>
                  <a:pt x="556259" y="83819"/>
                </a:lnTo>
                <a:lnTo>
                  <a:pt x="542543" y="97535"/>
                </a:lnTo>
                <a:lnTo>
                  <a:pt x="559307" y="111251"/>
                </a:lnTo>
                <a:lnTo>
                  <a:pt x="579119" y="134111"/>
                </a:lnTo>
                <a:lnTo>
                  <a:pt x="582167" y="137159"/>
                </a:lnTo>
                <a:lnTo>
                  <a:pt x="597407" y="126491"/>
                </a:lnTo>
                <a:close/>
              </a:path>
              <a:path w="669290" h="669289">
                <a:moveTo>
                  <a:pt x="638555" y="192023"/>
                </a:moveTo>
                <a:lnTo>
                  <a:pt x="637031" y="188975"/>
                </a:lnTo>
                <a:lnTo>
                  <a:pt x="621791" y="161543"/>
                </a:lnTo>
                <a:lnTo>
                  <a:pt x="612647" y="147827"/>
                </a:lnTo>
                <a:lnTo>
                  <a:pt x="608075" y="141731"/>
                </a:lnTo>
                <a:lnTo>
                  <a:pt x="592835" y="152399"/>
                </a:lnTo>
                <a:lnTo>
                  <a:pt x="597407" y="158495"/>
                </a:lnTo>
                <a:lnTo>
                  <a:pt x="605027" y="170687"/>
                </a:lnTo>
                <a:lnTo>
                  <a:pt x="620267" y="198119"/>
                </a:lnTo>
                <a:lnTo>
                  <a:pt x="620267" y="199643"/>
                </a:lnTo>
                <a:lnTo>
                  <a:pt x="638555" y="192023"/>
                </a:lnTo>
                <a:close/>
              </a:path>
              <a:path w="669290" h="669289">
                <a:moveTo>
                  <a:pt x="662939" y="266699"/>
                </a:moveTo>
                <a:lnTo>
                  <a:pt x="658367" y="251459"/>
                </a:lnTo>
                <a:lnTo>
                  <a:pt x="655319" y="234695"/>
                </a:lnTo>
                <a:lnTo>
                  <a:pt x="649223" y="219455"/>
                </a:lnTo>
                <a:lnTo>
                  <a:pt x="646175" y="210311"/>
                </a:lnTo>
                <a:lnTo>
                  <a:pt x="627887" y="217931"/>
                </a:lnTo>
                <a:lnTo>
                  <a:pt x="637031" y="240791"/>
                </a:lnTo>
                <a:lnTo>
                  <a:pt x="640079" y="256031"/>
                </a:lnTo>
                <a:lnTo>
                  <a:pt x="644651" y="271271"/>
                </a:lnTo>
                <a:lnTo>
                  <a:pt x="662939" y="266699"/>
                </a:lnTo>
                <a:close/>
              </a:path>
              <a:path w="669290" h="669289">
                <a:moveTo>
                  <a:pt x="669035" y="344423"/>
                </a:moveTo>
                <a:lnTo>
                  <a:pt x="669035" y="316991"/>
                </a:lnTo>
                <a:lnTo>
                  <a:pt x="667511" y="300227"/>
                </a:lnTo>
                <a:lnTo>
                  <a:pt x="665987" y="286511"/>
                </a:lnTo>
                <a:lnTo>
                  <a:pt x="647699" y="288035"/>
                </a:lnTo>
                <a:lnTo>
                  <a:pt x="650747" y="318515"/>
                </a:lnTo>
                <a:lnTo>
                  <a:pt x="650747" y="344423"/>
                </a:lnTo>
                <a:lnTo>
                  <a:pt x="669035" y="344423"/>
                </a:lnTo>
                <a:close/>
              </a:path>
              <a:path w="669290" h="669289">
                <a:moveTo>
                  <a:pt x="669035" y="364235"/>
                </a:moveTo>
                <a:lnTo>
                  <a:pt x="649223" y="362711"/>
                </a:lnTo>
                <a:lnTo>
                  <a:pt x="649223" y="367283"/>
                </a:lnTo>
                <a:lnTo>
                  <a:pt x="647699" y="382523"/>
                </a:lnTo>
                <a:lnTo>
                  <a:pt x="644651" y="397763"/>
                </a:lnTo>
                <a:lnTo>
                  <a:pt x="640079" y="413003"/>
                </a:lnTo>
                <a:lnTo>
                  <a:pt x="640079" y="417575"/>
                </a:lnTo>
                <a:lnTo>
                  <a:pt x="658367" y="422147"/>
                </a:lnTo>
                <a:lnTo>
                  <a:pt x="659891" y="417575"/>
                </a:lnTo>
                <a:lnTo>
                  <a:pt x="662939" y="402335"/>
                </a:lnTo>
                <a:lnTo>
                  <a:pt x="665987" y="385571"/>
                </a:lnTo>
                <a:lnTo>
                  <a:pt x="667511" y="368807"/>
                </a:lnTo>
                <a:lnTo>
                  <a:pt x="669035" y="364235"/>
                </a:lnTo>
                <a:close/>
              </a:path>
              <a:path w="669290" h="669289">
                <a:moveTo>
                  <a:pt x="652271" y="440435"/>
                </a:moveTo>
                <a:lnTo>
                  <a:pt x="633983" y="434339"/>
                </a:lnTo>
                <a:lnTo>
                  <a:pt x="626363" y="457199"/>
                </a:lnTo>
                <a:lnTo>
                  <a:pt x="618743" y="470915"/>
                </a:lnTo>
                <a:lnTo>
                  <a:pt x="612647" y="484631"/>
                </a:lnTo>
                <a:lnTo>
                  <a:pt x="629411" y="495299"/>
                </a:lnTo>
                <a:lnTo>
                  <a:pt x="629411" y="493775"/>
                </a:lnTo>
                <a:lnTo>
                  <a:pt x="637031" y="480059"/>
                </a:lnTo>
                <a:lnTo>
                  <a:pt x="649223" y="449579"/>
                </a:lnTo>
                <a:lnTo>
                  <a:pt x="652271" y="440435"/>
                </a:lnTo>
                <a:close/>
              </a:path>
              <a:path w="669290" h="669289">
                <a:moveTo>
                  <a:pt x="618743" y="512063"/>
                </a:moveTo>
                <a:lnTo>
                  <a:pt x="603503" y="501395"/>
                </a:lnTo>
                <a:lnTo>
                  <a:pt x="588263" y="524255"/>
                </a:lnTo>
                <a:lnTo>
                  <a:pt x="569975" y="545591"/>
                </a:lnTo>
                <a:lnTo>
                  <a:pt x="583691" y="557783"/>
                </a:lnTo>
                <a:lnTo>
                  <a:pt x="592835" y="547115"/>
                </a:lnTo>
                <a:lnTo>
                  <a:pt x="603503" y="534923"/>
                </a:lnTo>
                <a:lnTo>
                  <a:pt x="618743" y="512063"/>
                </a:lnTo>
                <a:close/>
              </a:path>
              <a:path w="669290" h="669289">
                <a:moveTo>
                  <a:pt x="569975" y="573023"/>
                </a:moveTo>
                <a:lnTo>
                  <a:pt x="556259" y="559307"/>
                </a:lnTo>
                <a:lnTo>
                  <a:pt x="534923" y="579119"/>
                </a:lnTo>
                <a:lnTo>
                  <a:pt x="524255" y="588263"/>
                </a:lnTo>
                <a:lnTo>
                  <a:pt x="513587" y="594359"/>
                </a:lnTo>
                <a:lnTo>
                  <a:pt x="525779" y="609599"/>
                </a:lnTo>
                <a:lnTo>
                  <a:pt x="534923" y="601979"/>
                </a:lnTo>
                <a:lnTo>
                  <a:pt x="548639" y="592835"/>
                </a:lnTo>
                <a:lnTo>
                  <a:pt x="569975" y="573023"/>
                </a:lnTo>
                <a:close/>
              </a:path>
              <a:path w="669290" h="669289">
                <a:moveTo>
                  <a:pt x="509015" y="620267"/>
                </a:moveTo>
                <a:lnTo>
                  <a:pt x="498347" y="605027"/>
                </a:lnTo>
                <a:lnTo>
                  <a:pt x="484631" y="612647"/>
                </a:lnTo>
                <a:lnTo>
                  <a:pt x="472439" y="618743"/>
                </a:lnTo>
                <a:lnTo>
                  <a:pt x="457199" y="624839"/>
                </a:lnTo>
                <a:lnTo>
                  <a:pt x="449579" y="629411"/>
                </a:lnTo>
                <a:lnTo>
                  <a:pt x="455675" y="646175"/>
                </a:lnTo>
                <a:lnTo>
                  <a:pt x="464819" y="643127"/>
                </a:lnTo>
                <a:lnTo>
                  <a:pt x="480059" y="635507"/>
                </a:lnTo>
                <a:lnTo>
                  <a:pt x="495299" y="629411"/>
                </a:lnTo>
                <a:lnTo>
                  <a:pt x="509015" y="620267"/>
                </a:lnTo>
                <a:close/>
              </a:path>
              <a:path w="669290" h="669289">
                <a:moveTo>
                  <a:pt x="437387" y="653795"/>
                </a:moveTo>
                <a:lnTo>
                  <a:pt x="431291" y="635507"/>
                </a:lnTo>
                <a:lnTo>
                  <a:pt x="428243" y="635507"/>
                </a:lnTo>
                <a:lnTo>
                  <a:pt x="414527" y="640079"/>
                </a:lnTo>
                <a:lnTo>
                  <a:pt x="397763" y="643127"/>
                </a:lnTo>
                <a:lnTo>
                  <a:pt x="382523" y="646175"/>
                </a:lnTo>
                <a:lnTo>
                  <a:pt x="377951" y="647699"/>
                </a:lnTo>
                <a:lnTo>
                  <a:pt x="379475" y="665987"/>
                </a:lnTo>
                <a:lnTo>
                  <a:pt x="387095" y="664463"/>
                </a:lnTo>
                <a:lnTo>
                  <a:pt x="402335" y="662939"/>
                </a:lnTo>
                <a:lnTo>
                  <a:pt x="419099" y="658367"/>
                </a:lnTo>
                <a:lnTo>
                  <a:pt x="434339" y="653795"/>
                </a:lnTo>
                <a:lnTo>
                  <a:pt x="437387" y="653795"/>
                </a:lnTo>
                <a:close/>
              </a:path>
              <a:path w="669290" h="669289">
                <a:moveTo>
                  <a:pt x="361187" y="667511"/>
                </a:moveTo>
                <a:lnTo>
                  <a:pt x="359663" y="649223"/>
                </a:lnTo>
                <a:lnTo>
                  <a:pt x="350519" y="649223"/>
                </a:lnTo>
                <a:lnTo>
                  <a:pt x="335279" y="650747"/>
                </a:lnTo>
                <a:lnTo>
                  <a:pt x="318515" y="649223"/>
                </a:lnTo>
                <a:lnTo>
                  <a:pt x="303275" y="649223"/>
                </a:lnTo>
                <a:lnTo>
                  <a:pt x="301751" y="667511"/>
                </a:lnTo>
                <a:lnTo>
                  <a:pt x="318515" y="669035"/>
                </a:lnTo>
                <a:lnTo>
                  <a:pt x="352043" y="669035"/>
                </a:lnTo>
                <a:lnTo>
                  <a:pt x="361187" y="667511"/>
                </a:lnTo>
                <a:close/>
              </a:path>
              <a:path w="669290" h="669289">
                <a:moveTo>
                  <a:pt x="284987" y="646175"/>
                </a:moveTo>
                <a:lnTo>
                  <a:pt x="271271" y="643127"/>
                </a:lnTo>
                <a:lnTo>
                  <a:pt x="256031" y="640079"/>
                </a:lnTo>
                <a:lnTo>
                  <a:pt x="240791" y="635507"/>
                </a:lnTo>
                <a:lnTo>
                  <a:pt x="231647" y="632459"/>
                </a:lnTo>
                <a:lnTo>
                  <a:pt x="225551" y="650747"/>
                </a:lnTo>
                <a:lnTo>
                  <a:pt x="236219" y="653795"/>
                </a:lnTo>
                <a:lnTo>
                  <a:pt x="251459" y="658367"/>
                </a:lnTo>
                <a:lnTo>
                  <a:pt x="268223" y="662939"/>
                </a:lnTo>
                <a:lnTo>
                  <a:pt x="281939" y="664463"/>
                </a:lnTo>
                <a:lnTo>
                  <a:pt x="284987" y="646175"/>
                </a:lnTo>
                <a:close/>
              </a:path>
              <a:path w="669290" h="669289">
                <a:moveTo>
                  <a:pt x="213359" y="626363"/>
                </a:moveTo>
                <a:lnTo>
                  <a:pt x="211835" y="624839"/>
                </a:lnTo>
                <a:lnTo>
                  <a:pt x="184403" y="612647"/>
                </a:lnTo>
                <a:lnTo>
                  <a:pt x="170687" y="605027"/>
                </a:lnTo>
                <a:lnTo>
                  <a:pt x="164591" y="600455"/>
                </a:lnTo>
                <a:lnTo>
                  <a:pt x="155447" y="615695"/>
                </a:lnTo>
                <a:lnTo>
                  <a:pt x="161543" y="620267"/>
                </a:lnTo>
                <a:lnTo>
                  <a:pt x="175259" y="629411"/>
                </a:lnTo>
                <a:lnTo>
                  <a:pt x="190499" y="635507"/>
                </a:lnTo>
                <a:lnTo>
                  <a:pt x="205739" y="643127"/>
                </a:lnTo>
                <a:lnTo>
                  <a:pt x="207263" y="643127"/>
                </a:lnTo>
                <a:lnTo>
                  <a:pt x="213359" y="626363"/>
                </a:lnTo>
                <a:close/>
              </a:path>
              <a:path w="669290" h="669289">
                <a:moveTo>
                  <a:pt x="96011" y="539495"/>
                </a:moveTo>
                <a:lnTo>
                  <a:pt x="91439" y="534923"/>
                </a:lnTo>
                <a:lnTo>
                  <a:pt x="73151" y="510539"/>
                </a:lnTo>
                <a:lnTo>
                  <a:pt x="65531" y="498347"/>
                </a:lnTo>
                <a:lnTo>
                  <a:pt x="64007" y="495299"/>
                </a:lnTo>
                <a:lnTo>
                  <a:pt x="47243" y="504443"/>
                </a:lnTo>
                <a:lnTo>
                  <a:pt x="48767" y="509015"/>
                </a:lnTo>
                <a:lnTo>
                  <a:pt x="57911" y="521207"/>
                </a:lnTo>
                <a:lnTo>
                  <a:pt x="67055" y="534923"/>
                </a:lnTo>
                <a:lnTo>
                  <a:pt x="77723" y="547115"/>
                </a:lnTo>
                <a:lnTo>
                  <a:pt x="80771" y="553211"/>
                </a:lnTo>
                <a:lnTo>
                  <a:pt x="96011" y="539495"/>
                </a:lnTo>
                <a:close/>
              </a:path>
              <a:path w="669290" h="669289">
                <a:moveTo>
                  <a:pt x="149351" y="589787"/>
                </a:moveTo>
                <a:lnTo>
                  <a:pt x="146303" y="586739"/>
                </a:lnTo>
                <a:lnTo>
                  <a:pt x="134111" y="577595"/>
                </a:lnTo>
                <a:lnTo>
                  <a:pt x="111251" y="557783"/>
                </a:lnTo>
                <a:lnTo>
                  <a:pt x="108203" y="553211"/>
                </a:lnTo>
                <a:lnTo>
                  <a:pt x="94487" y="566927"/>
                </a:lnTo>
                <a:lnTo>
                  <a:pt x="99059" y="571499"/>
                </a:lnTo>
                <a:lnTo>
                  <a:pt x="121919" y="592835"/>
                </a:lnTo>
                <a:lnTo>
                  <a:pt x="135635" y="603503"/>
                </a:lnTo>
                <a:lnTo>
                  <a:pt x="138683" y="605027"/>
                </a:lnTo>
                <a:lnTo>
                  <a:pt x="149351" y="589787"/>
                </a:lnTo>
                <a:close/>
              </a:path>
              <a:path w="669290" h="669289">
                <a:moveTo>
                  <a:pt x="54863" y="478535"/>
                </a:moveTo>
                <a:lnTo>
                  <a:pt x="50291" y="470915"/>
                </a:lnTo>
                <a:lnTo>
                  <a:pt x="38099" y="443483"/>
                </a:lnTo>
                <a:lnTo>
                  <a:pt x="33527" y="428243"/>
                </a:lnTo>
                <a:lnTo>
                  <a:pt x="15239" y="432815"/>
                </a:lnTo>
                <a:lnTo>
                  <a:pt x="15239" y="434339"/>
                </a:lnTo>
                <a:lnTo>
                  <a:pt x="33527" y="480059"/>
                </a:lnTo>
                <a:lnTo>
                  <a:pt x="38099" y="487679"/>
                </a:lnTo>
                <a:lnTo>
                  <a:pt x="54863" y="478535"/>
                </a:lnTo>
                <a:close/>
              </a:path>
              <a:path w="669290" h="669289">
                <a:moveTo>
                  <a:pt x="28955" y="409955"/>
                </a:moveTo>
                <a:lnTo>
                  <a:pt x="25907" y="397763"/>
                </a:lnTo>
                <a:lnTo>
                  <a:pt x="22859" y="382523"/>
                </a:lnTo>
                <a:lnTo>
                  <a:pt x="21335" y="367283"/>
                </a:lnTo>
                <a:lnTo>
                  <a:pt x="19811" y="355091"/>
                </a:lnTo>
                <a:lnTo>
                  <a:pt x="1523" y="356615"/>
                </a:lnTo>
                <a:lnTo>
                  <a:pt x="1523" y="368807"/>
                </a:lnTo>
                <a:lnTo>
                  <a:pt x="7619" y="402335"/>
                </a:lnTo>
                <a:lnTo>
                  <a:pt x="10667" y="414527"/>
                </a:lnTo>
                <a:lnTo>
                  <a:pt x="28955" y="4099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97464" y="3172954"/>
            <a:ext cx="69024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</a:pP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Product  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Q</a:t>
            </a:r>
            <a:r>
              <a:rPr sz="900" spc="10" dirty="0">
                <a:solidFill>
                  <a:srgbClr val="FFFFFF"/>
                </a:solidFill>
                <a:latin typeface="GE Inspira Pitch"/>
                <a:cs typeface="GE Inspira Pitch"/>
              </a:rPr>
              <a:t>u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li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f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spc="-5" dirty="0">
                <a:solidFill>
                  <a:srgbClr val="FFFFFF"/>
                </a:solidFill>
                <a:latin typeface="GE Inspira Pitch"/>
                <a:cs typeface="GE Inspira Pitch"/>
              </a:rPr>
              <a:t>c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a</a:t>
            </a:r>
            <a:r>
              <a:rPr sz="900" spc="35" dirty="0">
                <a:solidFill>
                  <a:srgbClr val="FFFFFF"/>
                </a:solidFill>
                <a:latin typeface="GE Inspira Pitch"/>
                <a:cs typeface="GE Inspira Pitch"/>
              </a:rPr>
              <a:t>t</a:t>
            </a:r>
            <a:r>
              <a:rPr sz="900" spc="25" dirty="0">
                <a:solidFill>
                  <a:srgbClr val="FFFFFF"/>
                </a:solidFill>
                <a:latin typeface="GE Inspira Pitch"/>
                <a:cs typeface="GE Inspira Pitch"/>
              </a:rPr>
              <a:t>i</a:t>
            </a:r>
            <a:r>
              <a:rPr sz="900" dirty="0">
                <a:solidFill>
                  <a:srgbClr val="FFFFFF"/>
                </a:solidFill>
                <a:latin typeface="GE Inspira Pitch"/>
                <a:cs typeface="GE Inspira Pitch"/>
              </a:rPr>
              <a:t>o</a:t>
            </a:r>
            <a:r>
              <a:rPr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n</a:t>
            </a:r>
            <a:endParaRPr sz="900">
              <a:latin typeface="GE Inspira Pitch"/>
              <a:cs typeface="GE Inspira Pitc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38128" y="477508"/>
            <a:ext cx="10160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solidFill>
                  <a:srgbClr val="1D4091"/>
                </a:solidFill>
                <a:latin typeface="GE Inspira Pitch"/>
                <a:cs typeface="GE Inspira Pitch"/>
              </a:rPr>
              <a:t>8</a:t>
            </a:r>
            <a:endParaRPr sz="1100">
              <a:latin typeface="GE Inspira Pitch"/>
              <a:cs typeface="GE Inspira Pitch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8748832" y="852983"/>
            <a:ext cx="649605" cy="650875"/>
          </a:xfrm>
          <a:custGeom>
            <a:avLst/>
            <a:gdLst/>
            <a:ahLst/>
            <a:cxnLst/>
            <a:rect l="l" t="t" r="r" b="b"/>
            <a:pathLst>
              <a:path w="649604" h="650875">
                <a:moveTo>
                  <a:pt x="649223" y="324611"/>
                </a:moveTo>
                <a:lnTo>
                  <a:pt x="645716" y="276861"/>
                </a:lnTo>
                <a:lnTo>
                  <a:pt x="635525" y="231214"/>
                </a:lnTo>
                <a:lnTo>
                  <a:pt x="619143" y="188183"/>
                </a:lnTo>
                <a:lnTo>
                  <a:pt x="597066" y="148285"/>
                </a:lnTo>
                <a:lnTo>
                  <a:pt x="569789" y="112036"/>
                </a:lnTo>
                <a:lnTo>
                  <a:pt x="537805" y="79949"/>
                </a:lnTo>
                <a:lnTo>
                  <a:pt x="501611" y="52541"/>
                </a:lnTo>
                <a:lnTo>
                  <a:pt x="461699" y="30327"/>
                </a:lnTo>
                <a:lnTo>
                  <a:pt x="418566" y="13822"/>
                </a:lnTo>
                <a:lnTo>
                  <a:pt x="372705" y="3541"/>
                </a:lnTo>
                <a:lnTo>
                  <a:pt x="324611" y="0"/>
                </a:lnTo>
                <a:lnTo>
                  <a:pt x="276518" y="3541"/>
                </a:lnTo>
                <a:lnTo>
                  <a:pt x="230657" y="13822"/>
                </a:lnTo>
                <a:lnTo>
                  <a:pt x="187524" y="30327"/>
                </a:lnTo>
                <a:lnTo>
                  <a:pt x="147612" y="52541"/>
                </a:lnTo>
                <a:lnTo>
                  <a:pt x="111418" y="79949"/>
                </a:lnTo>
                <a:lnTo>
                  <a:pt x="79434" y="112036"/>
                </a:lnTo>
                <a:lnTo>
                  <a:pt x="52157" y="148285"/>
                </a:lnTo>
                <a:lnTo>
                  <a:pt x="30080" y="188183"/>
                </a:lnTo>
                <a:lnTo>
                  <a:pt x="13698" y="231214"/>
                </a:lnTo>
                <a:lnTo>
                  <a:pt x="3507" y="276861"/>
                </a:lnTo>
                <a:lnTo>
                  <a:pt x="0" y="324611"/>
                </a:lnTo>
                <a:lnTo>
                  <a:pt x="3507" y="372741"/>
                </a:lnTo>
                <a:lnTo>
                  <a:pt x="13698" y="418699"/>
                </a:lnTo>
                <a:lnTo>
                  <a:pt x="30080" y="461978"/>
                </a:lnTo>
                <a:lnTo>
                  <a:pt x="52157" y="502069"/>
                </a:lnTo>
                <a:lnTo>
                  <a:pt x="79434" y="538464"/>
                </a:lnTo>
                <a:lnTo>
                  <a:pt x="111418" y="570654"/>
                </a:lnTo>
                <a:lnTo>
                  <a:pt x="147612" y="598132"/>
                </a:lnTo>
                <a:lnTo>
                  <a:pt x="187524" y="620389"/>
                </a:lnTo>
                <a:lnTo>
                  <a:pt x="230657" y="636916"/>
                </a:lnTo>
                <a:lnTo>
                  <a:pt x="276518" y="647205"/>
                </a:lnTo>
                <a:lnTo>
                  <a:pt x="324611" y="650747"/>
                </a:lnTo>
                <a:lnTo>
                  <a:pt x="372705" y="647205"/>
                </a:lnTo>
                <a:lnTo>
                  <a:pt x="418566" y="636916"/>
                </a:lnTo>
                <a:lnTo>
                  <a:pt x="461699" y="620389"/>
                </a:lnTo>
                <a:lnTo>
                  <a:pt x="501611" y="598132"/>
                </a:lnTo>
                <a:lnTo>
                  <a:pt x="537805" y="570654"/>
                </a:lnTo>
                <a:lnTo>
                  <a:pt x="569789" y="538464"/>
                </a:lnTo>
                <a:lnTo>
                  <a:pt x="597066" y="502069"/>
                </a:lnTo>
                <a:lnTo>
                  <a:pt x="619143" y="461978"/>
                </a:lnTo>
                <a:lnTo>
                  <a:pt x="635525" y="418699"/>
                </a:lnTo>
                <a:lnTo>
                  <a:pt x="645716" y="372741"/>
                </a:lnTo>
                <a:lnTo>
                  <a:pt x="649223" y="324611"/>
                </a:lnTo>
                <a:close/>
              </a:path>
            </a:pathLst>
          </a:custGeom>
          <a:solidFill>
            <a:srgbClr val="91D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 txBox="1"/>
          <p:nvPr/>
        </p:nvSpPr>
        <p:spPr>
          <a:xfrm>
            <a:off x="8708192" y="1066800"/>
            <a:ext cx="6902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</a:pPr>
            <a:r>
              <a:rPr lang="en-US" sz="900" spc="15" dirty="0">
                <a:solidFill>
                  <a:srgbClr val="FFFFFF"/>
                </a:solidFill>
                <a:latin typeface="GE Inspira Pitch"/>
                <a:cs typeface="GE Inspira Pitch"/>
              </a:rPr>
              <a:t>NPI/FPQ</a:t>
            </a:r>
            <a:endParaRPr sz="900" dirty="0">
              <a:latin typeface="GE Inspira Pitch"/>
              <a:cs typeface="GE Inspira Pi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4284</Words>
  <Application>Microsoft Macintosh PowerPoint</Application>
  <PresentationFormat>Custom</PresentationFormat>
  <Paragraphs>416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GE Inspira Pitch</vt:lpstr>
      <vt:lpstr>Helvetica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Power &amp; Water Supplier Handbook</dc:title>
  <dc:creator>320001897</dc:creator>
  <cp:keywords>null</cp:keywords>
  <cp:lastModifiedBy>Henderson, Christal (GE Renewable Energy)</cp:lastModifiedBy>
  <cp:revision>11</cp:revision>
  <dcterms:created xsi:type="dcterms:W3CDTF">2017-03-02T15:33:35Z</dcterms:created>
  <dcterms:modified xsi:type="dcterms:W3CDTF">2017-03-23T15:56:02Z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2013-04-14T00:00:00Z</vt:filetime>
  </property>
  <property fmtid="{D5CDD505-2E9C-101B-9397-08002B2CF9AE}" pid="3" name="Creator">
    <vt:lpwstr>PDFCreator Version 0.9.3</vt:lpwstr>
  </property>
  <property fmtid="{D5CDD505-2E9C-101B-9397-08002B2CF9AE}" pid="4" name="LastSaved">
    <vt:filetime>2017-03-02T00:00:00Z</vt:filetime>
  </property>
</Properties>
</file>